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30"/>
  </p:notesMasterIdLst>
  <p:sldIdLst>
    <p:sldId id="257" r:id="rId3"/>
    <p:sldId id="675" r:id="rId4"/>
    <p:sldId id="693" r:id="rId5"/>
    <p:sldId id="705" r:id="rId6"/>
    <p:sldId id="706" r:id="rId7"/>
    <p:sldId id="707" r:id="rId8"/>
    <p:sldId id="690" r:id="rId9"/>
    <p:sldId id="702" r:id="rId10"/>
    <p:sldId id="708" r:id="rId11"/>
    <p:sldId id="709" r:id="rId12"/>
    <p:sldId id="689" r:id="rId13"/>
    <p:sldId id="698" r:id="rId14"/>
    <p:sldId id="678" r:id="rId15"/>
    <p:sldId id="711" r:id="rId16"/>
    <p:sldId id="677" r:id="rId17"/>
    <p:sldId id="681" r:id="rId18"/>
    <p:sldId id="680" r:id="rId19"/>
    <p:sldId id="674" r:id="rId20"/>
    <p:sldId id="713" r:id="rId21"/>
    <p:sldId id="286" r:id="rId22"/>
    <p:sldId id="694" r:id="rId23"/>
    <p:sldId id="684" r:id="rId24"/>
    <p:sldId id="712" r:id="rId25"/>
    <p:sldId id="685" r:id="rId26"/>
    <p:sldId id="686" r:id="rId27"/>
    <p:sldId id="687" r:id="rId28"/>
    <p:sldId id="6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6CE1E-AE91-4BD9-9297-926D5B434BD9}" v="231" dt="2019-09-27T01:52:16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2004" autoAdjust="0"/>
  </p:normalViewPr>
  <p:slideViewPr>
    <p:cSldViewPr snapToGrid="0">
      <p:cViewPr varScale="1">
        <p:scale>
          <a:sx n="85" d="100"/>
          <a:sy n="85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avan chenji" userId="0cf1c92b2400a858" providerId="LiveId" clId="{8EA6CE1E-AE91-4BD9-9297-926D5B434BD9}"/>
    <pc:docChg chg="custSel addSld delSld modSld sldOrd">
      <pc:chgData name="sravan chenji" userId="0cf1c92b2400a858" providerId="LiveId" clId="{8EA6CE1E-AE91-4BD9-9297-926D5B434BD9}" dt="2019-09-27T02:38:40.259" v="1157" actId="20577"/>
      <pc:docMkLst>
        <pc:docMk/>
      </pc:docMkLst>
      <pc:sldChg chg="modSp">
        <pc:chgData name="sravan chenji" userId="0cf1c92b2400a858" providerId="LiveId" clId="{8EA6CE1E-AE91-4BD9-9297-926D5B434BD9}" dt="2019-09-27T01:54:15.469" v="1144" actId="20577"/>
        <pc:sldMkLst>
          <pc:docMk/>
          <pc:sldMk cId="110963437" sldId="271"/>
        </pc:sldMkLst>
        <pc:spChg chg="mod">
          <ac:chgData name="sravan chenji" userId="0cf1c92b2400a858" providerId="LiveId" clId="{8EA6CE1E-AE91-4BD9-9297-926D5B434BD9}" dt="2019-09-27T01:54:15.469" v="1144" actId="20577"/>
          <ac:spMkLst>
            <pc:docMk/>
            <pc:sldMk cId="110963437" sldId="271"/>
            <ac:spMk id="2" creationId="{00000000-0000-0000-0000-000000000000}"/>
          </ac:spMkLst>
        </pc:spChg>
      </pc:sldChg>
      <pc:sldChg chg="del">
        <pc:chgData name="sravan chenji" userId="0cf1c92b2400a858" providerId="LiveId" clId="{8EA6CE1E-AE91-4BD9-9297-926D5B434BD9}" dt="2019-09-26T07:39:35.394" v="29" actId="2696"/>
        <pc:sldMkLst>
          <pc:docMk/>
          <pc:sldMk cId="922592272" sldId="286"/>
        </pc:sldMkLst>
      </pc:sldChg>
      <pc:sldChg chg="add">
        <pc:chgData name="sravan chenji" userId="0cf1c92b2400a858" providerId="LiveId" clId="{8EA6CE1E-AE91-4BD9-9297-926D5B434BD9}" dt="2019-09-26T07:39:37.197" v="30"/>
        <pc:sldMkLst>
          <pc:docMk/>
          <pc:sldMk cId="3065873887" sldId="286"/>
        </pc:sldMkLst>
      </pc:sldChg>
      <pc:sldChg chg="addSp delSp modSp delAnim">
        <pc:chgData name="sravan chenji" userId="0cf1c92b2400a858" providerId="LiveId" clId="{8EA6CE1E-AE91-4BD9-9297-926D5B434BD9}" dt="2019-09-27T01:53:53.032" v="1135" actId="27636"/>
        <pc:sldMkLst>
          <pc:docMk/>
          <pc:sldMk cId="2515118836" sldId="674"/>
        </pc:sldMkLst>
        <pc:spChg chg="mod">
          <ac:chgData name="sravan chenji" userId="0cf1c92b2400a858" providerId="LiveId" clId="{8EA6CE1E-AE91-4BD9-9297-926D5B434BD9}" dt="2019-09-27T01:53:53.032" v="1135" actId="27636"/>
          <ac:spMkLst>
            <pc:docMk/>
            <pc:sldMk cId="2515118836" sldId="674"/>
            <ac:spMk id="2" creationId="{2B349725-D1DE-40A4-9A33-A0CC79208C65}"/>
          </ac:spMkLst>
        </pc:spChg>
        <pc:spChg chg="mod">
          <ac:chgData name="sravan chenji" userId="0cf1c92b2400a858" providerId="LiveId" clId="{8EA6CE1E-AE91-4BD9-9297-926D5B434BD9}" dt="2019-09-26T07:39:16.466" v="27" actId="14100"/>
          <ac:spMkLst>
            <pc:docMk/>
            <pc:sldMk cId="2515118836" sldId="674"/>
            <ac:spMk id="3" creationId="{E626091B-AFA9-43DD-927B-FB460B668528}"/>
          </ac:spMkLst>
        </pc:spChg>
        <pc:spChg chg="add del mod">
          <ac:chgData name="sravan chenji" userId="0cf1c92b2400a858" providerId="LiveId" clId="{8EA6CE1E-AE91-4BD9-9297-926D5B434BD9}" dt="2019-09-26T07:39:03.368" v="23" actId="478"/>
          <ac:spMkLst>
            <pc:docMk/>
            <pc:sldMk cId="2515118836" sldId="674"/>
            <ac:spMk id="9" creationId="{551D3DDD-22F8-42DD-A01B-ECD7E28D9E68}"/>
          </ac:spMkLst>
        </pc:spChg>
        <pc:picChg chg="add mod">
          <ac:chgData name="sravan chenji" userId="0cf1c92b2400a858" providerId="LiveId" clId="{8EA6CE1E-AE91-4BD9-9297-926D5B434BD9}" dt="2019-09-26T07:39:19.601" v="28" actId="14100"/>
          <ac:picMkLst>
            <pc:docMk/>
            <pc:sldMk cId="2515118836" sldId="674"/>
            <ac:picMk id="6" creationId="{34D6EBD8-2D51-4DF4-8B2B-8D94E9AC968F}"/>
          </ac:picMkLst>
        </pc:picChg>
        <pc:picChg chg="del">
          <ac:chgData name="sravan chenji" userId="0cf1c92b2400a858" providerId="LiveId" clId="{8EA6CE1E-AE91-4BD9-9297-926D5B434BD9}" dt="2019-09-26T07:38:19.600" v="18" actId="478"/>
          <ac:picMkLst>
            <pc:docMk/>
            <pc:sldMk cId="2515118836" sldId="674"/>
            <ac:picMk id="8" creationId="{564614E3-9DA6-4894-A7C0-94A9332FF2D4}"/>
          </ac:picMkLst>
        </pc:picChg>
        <pc:picChg chg="del">
          <ac:chgData name="sravan chenji" userId="0cf1c92b2400a858" providerId="LiveId" clId="{8EA6CE1E-AE91-4BD9-9297-926D5B434BD9}" dt="2019-09-26T07:38:53.913" v="20" actId="478"/>
          <ac:picMkLst>
            <pc:docMk/>
            <pc:sldMk cId="2515118836" sldId="674"/>
            <ac:picMk id="13" creationId="{D4D8F964-6B4A-4079-810A-7A4B941119F3}"/>
          </ac:picMkLst>
        </pc:picChg>
      </pc:sldChg>
      <pc:sldChg chg="modSp">
        <pc:chgData name="sravan chenji" userId="0cf1c92b2400a858" providerId="LiveId" clId="{8EA6CE1E-AE91-4BD9-9297-926D5B434BD9}" dt="2019-09-27T01:50:13.156" v="826" actId="20577"/>
        <pc:sldMkLst>
          <pc:docMk/>
          <pc:sldMk cId="1177634051" sldId="677"/>
        </pc:sldMkLst>
        <pc:spChg chg="mod">
          <ac:chgData name="sravan chenji" userId="0cf1c92b2400a858" providerId="LiveId" clId="{8EA6CE1E-AE91-4BD9-9297-926D5B434BD9}" dt="2019-09-27T01:50:13.156" v="826" actId="20577"/>
          <ac:spMkLst>
            <pc:docMk/>
            <pc:sldMk cId="1177634051" sldId="677"/>
            <ac:spMk id="2" creationId="{93944469-4D87-4958-BBF7-B4A3CFA7682F}"/>
          </ac:spMkLst>
        </pc:spChg>
      </pc:sldChg>
      <pc:sldChg chg="addSp delSp modSp">
        <pc:chgData name="sravan chenji" userId="0cf1c92b2400a858" providerId="LiveId" clId="{8EA6CE1E-AE91-4BD9-9297-926D5B434BD9}" dt="2019-09-26T07:39:50.789" v="31"/>
        <pc:sldMkLst>
          <pc:docMk/>
          <pc:sldMk cId="1137103506" sldId="678"/>
        </pc:sldMkLst>
        <pc:spChg chg="add mod">
          <ac:chgData name="sravan chenji" userId="0cf1c92b2400a858" providerId="LiveId" clId="{8EA6CE1E-AE91-4BD9-9297-926D5B434BD9}" dt="2019-09-26T07:39:50.789" v="31"/>
          <ac:spMkLst>
            <pc:docMk/>
            <pc:sldMk cId="1137103506" sldId="678"/>
            <ac:spMk id="2" creationId="{3B5888F5-D276-430B-AF29-A4A3F448598A}"/>
          </ac:spMkLst>
        </pc:spChg>
        <pc:spChg chg="del">
          <ac:chgData name="sravan chenji" userId="0cf1c92b2400a858" providerId="LiveId" clId="{8EA6CE1E-AE91-4BD9-9297-926D5B434BD9}" dt="2019-09-26T07:39:50.789" v="31"/>
          <ac:spMkLst>
            <pc:docMk/>
            <pc:sldMk cId="1137103506" sldId="678"/>
            <ac:spMk id="6" creationId="{857A7CA6-54C3-44FD-BE6E-90F5C10488C8}"/>
          </ac:spMkLst>
        </pc:spChg>
      </pc:sldChg>
      <pc:sldChg chg="addSp delSp modSp">
        <pc:chgData name="sravan chenji" userId="0cf1c92b2400a858" providerId="LiveId" clId="{8EA6CE1E-AE91-4BD9-9297-926D5B434BD9}" dt="2019-09-26T07:41:08.417" v="233"/>
        <pc:sldMkLst>
          <pc:docMk/>
          <pc:sldMk cId="2310671785" sldId="684"/>
        </pc:sldMkLst>
        <pc:spChg chg="add mod">
          <ac:chgData name="sravan chenji" userId="0cf1c92b2400a858" providerId="LiveId" clId="{8EA6CE1E-AE91-4BD9-9297-926D5B434BD9}" dt="2019-09-26T07:41:08.417" v="233"/>
          <ac:spMkLst>
            <pc:docMk/>
            <pc:sldMk cId="2310671785" sldId="684"/>
            <ac:spMk id="2" creationId="{C9AD0F16-B62C-4FBA-AF88-029F79FD4829}"/>
          </ac:spMkLst>
        </pc:spChg>
        <pc:spChg chg="del">
          <ac:chgData name="sravan chenji" userId="0cf1c92b2400a858" providerId="LiveId" clId="{8EA6CE1E-AE91-4BD9-9297-926D5B434BD9}" dt="2019-09-26T07:41:08.417" v="233"/>
          <ac:spMkLst>
            <pc:docMk/>
            <pc:sldMk cId="2310671785" sldId="684"/>
            <ac:spMk id="6" creationId="{D16D811A-5398-49DB-BDF4-B83BB5D45DDB}"/>
          </ac:spMkLst>
        </pc:spChg>
      </pc:sldChg>
      <pc:sldChg chg="modSp">
        <pc:chgData name="sravan chenji" userId="0cf1c92b2400a858" providerId="LiveId" clId="{8EA6CE1E-AE91-4BD9-9297-926D5B434BD9}" dt="2019-09-27T01:54:06.126" v="1138" actId="20577"/>
        <pc:sldMkLst>
          <pc:docMk/>
          <pc:sldMk cId="633100093" sldId="685"/>
        </pc:sldMkLst>
        <pc:spChg chg="mod">
          <ac:chgData name="sravan chenji" userId="0cf1c92b2400a858" providerId="LiveId" clId="{8EA6CE1E-AE91-4BD9-9297-926D5B434BD9}" dt="2019-09-27T01:54:06.126" v="1138" actId="20577"/>
          <ac:spMkLst>
            <pc:docMk/>
            <pc:sldMk cId="633100093" sldId="685"/>
            <ac:spMk id="5" creationId="{9715F3F5-05B7-407D-8D61-6FFFCB92BDBA}"/>
          </ac:spMkLst>
        </pc:spChg>
      </pc:sldChg>
      <pc:sldChg chg="modSp">
        <pc:chgData name="sravan chenji" userId="0cf1c92b2400a858" providerId="LiveId" clId="{8EA6CE1E-AE91-4BD9-9297-926D5B434BD9}" dt="2019-09-27T01:54:11.666" v="1141" actId="20577"/>
        <pc:sldMkLst>
          <pc:docMk/>
          <pc:sldMk cId="2754598325" sldId="686"/>
        </pc:sldMkLst>
        <pc:spChg chg="mod">
          <ac:chgData name="sravan chenji" userId="0cf1c92b2400a858" providerId="LiveId" clId="{8EA6CE1E-AE91-4BD9-9297-926D5B434BD9}" dt="2019-09-27T01:54:11.666" v="1141" actId="20577"/>
          <ac:spMkLst>
            <pc:docMk/>
            <pc:sldMk cId="2754598325" sldId="686"/>
            <ac:spMk id="2" creationId="{3C2B714C-CFD4-411D-B079-84266A150CF6}"/>
          </ac:spMkLst>
        </pc:spChg>
      </pc:sldChg>
      <pc:sldChg chg="modSp">
        <pc:chgData name="sravan chenji" userId="0cf1c92b2400a858" providerId="LiveId" clId="{8EA6CE1E-AE91-4BD9-9297-926D5B434BD9}" dt="2019-09-27T01:54:21.829" v="1147" actId="20577"/>
        <pc:sldMkLst>
          <pc:docMk/>
          <pc:sldMk cId="156348113" sldId="687"/>
        </pc:sldMkLst>
        <pc:spChg chg="mod">
          <ac:chgData name="sravan chenji" userId="0cf1c92b2400a858" providerId="LiveId" clId="{8EA6CE1E-AE91-4BD9-9297-926D5B434BD9}" dt="2019-09-27T01:54:21.829" v="1147" actId="20577"/>
          <ac:spMkLst>
            <pc:docMk/>
            <pc:sldMk cId="156348113" sldId="687"/>
            <ac:spMk id="6" creationId="{F0687589-DAE8-45F9-845B-8C7B4612B4E4}"/>
          </ac:spMkLst>
        </pc:spChg>
      </pc:sldChg>
      <pc:sldChg chg="modSp">
        <pc:chgData name="sravan chenji" userId="0cf1c92b2400a858" providerId="LiveId" clId="{8EA6CE1E-AE91-4BD9-9297-926D5B434BD9}" dt="2019-09-27T01:54:28.104" v="1150" actId="20577"/>
        <pc:sldMkLst>
          <pc:docMk/>
          <pc:sldMk cId="795689339" sldId="688"/>
        </pc:sldMkLst>
        <pc:spChg chg="mod">
          <ac:chgData name="sravan chenji" userId="0cf1c92b2400a858" providerId="LiveId" clId="{8EA6CE1E-AE91-4BD9-9297-926D5B434BD9}" dt="2019-09-27T01:54:28.104" v="1150" actId="20577"/>
          <ac:spMkLst>
            <pc:docMk/>
            <pc:sldMk cId="795689339" sldId="688"/>
            <ac:spMk id="2" creationId="{95617258-AE8E-4AE1-87F4-86A3DBB4C585}"/>
          </ac:spMkLst>
        </pc:spChg>
      </pc:sldChg>
      <pc:sldChg chg="modSp">
        <pc:chgData name="sravan chenji" userId="0cf1c92b2400a858" providerId="LiveId" clId="{8EA6CE1E-AE91-4BD9-9297-926D5B434BD9}" dt="2019-09-27T01:48:40.853" v="809" actId="20577"/>
        <pc:sldMkLst>
          <pc:docMk/>
          <pc:sldMk cId="1424012815" sldId="689"/>
        </pc:sldMkLst>
        <pc:spChg chg="mod">
          <ac:chgData name="sravan chenji" userId="0cf1c92b2400a858" providerId="LiveId" clId="{8EA6CE1E-AE91-4BD9-9297-926D5B434BD9}" dt="2019-09-26T09:20:52.899" v="520" actId="20577"/>
          <ac:spMkLst>
            <pc:docMk/>
            <pc:sldMk cId="1424012815" sldId="689"/>
            <ac:spMk id="2" creationId="{B2B520B8-6BFF-4D10-9A3C-8FED446E671E}"/>
          </ac:spMkLst>
        </pc:spChg>
        <pc:spChg chg="mod">
          <ac:chgData name="sravan chenji" userId="0cf1c92b2400a858" providerId="LiveId" clId="{8EA6CE1E-AE91-4BD9-9297-926D5B434BD9}" dt="2019-09-27T01:48:40.853" v="809" actId="20577"/>
          <ac:spMkLst>
            <pc:docMk/>
            <pc:sldMk cId="1424012815" sldId="689"/>
            <ac:spMk id="3" creationId="{A09515F6-349C-4251-908B-0722E29F31D8}"/>
          </ac:spMkLst>
        </pc:spChg>
      </pc:sldChg>
      <pc:sldChg chg="modSp">
        <pc:chgData name="sravan chenji" userId="0cf1c92b2400a858" providerId="LiveId" clId="{8EA6CE1E-AE91-4BD9-9297-926D5B434BD9}" dt="2019-09-26T07:36:42.601" v="5" actId="20577"/>
        <pc:sldMkLst>
          <pc:docMk/>
          <pc:sldMk cId="2975796796" sldId="690"/>
        </pc:sldMkLst>
        <pc:spChg chg="mod">
          <ac:chgData name="sravan chenji" userId="0cf1c92b2400a858" providerId="LiveId" clId="{8EA6CE1E-AE91-4BD9-9297-926D5B434BD9}" dt="2019-09-26T07:36:42.601" v="5" actId="20577"/>
          <ac:spMkLst>
            <pc:docMk/>
            <pc:sldMk cId="2975796796" sldId="690"/>
            <ac:spMk id="2" creationId="{9C7614D8-E9FC-44EA-88DE-1DC71C22A6C5}"/>
          </ac:spMkLst>
        </pc:spChg>
      </pc:sldChg>
      <pc:sldChg chg="modSp">
        <pc:chgData name="sravan chenji" userId="0cf1c92b2400a858" providerId="LiveId" clId="{8EA6CE1E-AE91-4BD9-9297-926D5B434BD9}" dt="2019-09-27T01:52:46.612" v="1131" actId="20577"/>
        <pc:sldMkLst>
          <pc:docMk/>
          <pc:sldMk cId="109567656" sldId="691"/>
        </pc:sldMkLst>
        <pc:spChg chg="mod">
          <ac:chgData name="sravan chenji" userId="0cf1c92b2400a858" providerId="LiveId" clId="{8EA6CE1E-AE91-4BD9-9297-926D5B434BD9}" dt="2019-09-27T01:52:46.612" v="1131" actId="20577"/>
          <ac:spMkLst>
            <pc:docMk/>
            <pc:sldMk cId="109567656" sldId="691"/>
            <ac:spMk id="2" creationId="{CE3B0F66-EA66-4784-9DA3-8A29E2104386}"/>
          </ac:spMkLst>
        </pc:spChg>
      </pc:sldChg>
      <pc:sldChg chg="modSp">
        <pc:chgData name="sravan chenji" userId="0cf1c92b2400a858" providerId="LiveId" clId="{8EA6CE1E-AE91-4BD9-9297-926D5B434BD9}" dt="2019-09-27T01:49:10.795" v="810" actId="20577"/>
        <pc:sldMkLst>
          <pc:docMk/>
          <pc:sldMk cId="1063263799" sldId="693"/>
        </pc:sldMkLst>
        <pc:spChg chg="mod">
          <ac:chgData name="sravan chenji" userId="0cf1c92b2400a858" providerId="LiveId" clId="{8EA6CE1E-AE91-4BD9-9297-926D5B434BD9}" dt="2019-09-27T01:49:10.795" v="810" actId="20577"/>
          <ac:spMkLst>
            <pc:docMk/>
            <pc:sldMk cId="1063263799" sldId="693"/>
            <ac:spMk id="6" creationId="{D18D8931-AEF0-4CF9-9630-B26AC89B53FB}"/>
          </ac:spMkLst>
        </pc:spChg>
      </pc:sldChg>
      <pc:sldChg chg="modSp ord">
        <pc:chgData name="sravan chenji" userId="0cf1c92b2400a858" providerId="LiveId" clId="{8EA6CE1E-AE91-4BD9-9297-926D5B434BD9}" dt="2019-09-27T01:52:28.986" v="1128" actId="20577"/>
        <pc:sldMkLst>
          <pc:docMk/>
          <pc:sldMk cId="2791946821" sldId="694"/>
        </pc:sldMkLst>
        <pc:spChg chg="mod">
          <ac:chgData name="sravan chenji" userId="0cf1c92b2400a858" providerId="LiveId" clId="{8EA6CE1E-AE91-4BD9-9297-926D5B434BD9}" dt="2019-09-27T01:52:28.986" v="1128" actId="20577"/>
          <ac:spMkLst>
            <pc:docMk/>
            <pc:sldMk cId="2791946821" sldId="694"/>
            <ac:spMk id="2" creationId="{15997472-8D78-44FB-83A7-404A15299742}"/>
          </ac:spMkLst>
        </pc:spChg>
      </pc:sldChg>
      <pc:sldChg chg="modSp">
        <pc:chgData name="sravan chenji" userId="0cf1c92b2400a858" providerId="LiveId" clId="{8EA6CE1E-AE91-4BD9-9297-926D5B434BD9}" dt="2019-09-27T01:50:05.621" v="823" actId="20577"/>
        <pc:sldMkLst>
          <pc:docMk/>
          <pc:sldMk cId="1354995878" sldId="698"/>
        </pc:sldMkLst>
        <pc:spChg chg="mod">
          <ac:chgData name="sravan chenji" userId="0cf1c92b2400a858" providerId="LiveId" clId="{8EA6CE1E-AE91-4BD9-9297-926D5B434BD9}" dt="2019-09-27T01:50:05.621" v="823" actId="20577"/>
          <ac:spMkLst>
            <pc:docMk/>
            <pc:sldMk cId="1354995878" sldId="698"/>
            <ac:spMk id="2" creationId="{22B96798-D9AC-4DDE-AAE4-8E7D8C20CE6F}"/>
          </ac:spMkLst>
        </pc:spChg>
      </pc:sldChg>
      <pc:sldChg chg="addSp delSp modSp mod modAnim modNotesTx">
        <pc:chgData name="sravan chenji" userId="0cf1c92b2400a858" providerId="LiveId" clId="{8EA6CE1E-AE91-4BD9-9297-926D5B434BD9}" dt="2019-09-27T02:38:40.259" v="1157" actId="20577"/>
        <pc:sldMkLst>
          <pc:docMk/>
          <pc:sldMk cId="4211965928" sldId="702"/>
        </pc:sldMkLst>
        <pc:spChg chg="mod">
          <ac:chgData name="sravan chenji" userId="0cf1c92b2400a858" providerId="LiveId" clId="{8EA6CE1E-AE91-4BD9-9297-926D5B434BD9}" dt="2019-09-27T02:38:40.259" v="1157" actId="20577"/>
          <ac:spMkLst>
            <pc:docMk/>
            <pc:sldMk cId="4211965928" sldId="702"/>
            <ac:spMk id="2" creationId="{B8A28924-6877-47E1-BB42-C716192B76AC}"/>
          </ac:spMkLst>
        </pc:spChg>
        <pc:spChg chg="mod">
          <ac:chgData name="sravan chenji" userId="0cf1c92b2400a858" providerId="LiveId" clId="{8EA6CE1E-AE91-4BD9-9297-926D5B434BD9}" dt="2019-09-27T01:45:54.257" v="743" actId="113"/>
          <ac:spMkLst>
            <pc:docMk/>
            <pc:sldMk cId="4211965928" sldId="702"/>
            <ac:spMk id="3" creationId="{3CF089C5-74B6-4D0F-BA90-9E4D1A133E00}"/>
          </ac:spMkLst>
        </pc:spChg>
        <pc:spChg chg="del">
          <ac:chgData name="sravan chenji" userId="0cf1c92b2400a858" providerId="LiveId" clId="{8EA6CE1E-AE91-4BD9-9297-926D5B434BD9}" dt="2019-09-27T01:43:41.664" v="662" actId="478"/>
          <ac:spMkLst>
            <pc:docMk/>
            <pc:sldMk cId="4211965928" sldId="702"/>
            <ac:spMk id="7" creationId="{46D550E5-D348-4CED-91B3-8808870CB0DB}"/>
          </ac:spMkLst>
        </pc:spChg>
        <pc:spChg chg="add mod">
          <ac:chgData name="sravan chenji" userId="0cf1c92b2400a858" providerId="LiveId" clId="{8EA6CE1E-AE91-4BD9-9297-926D5B434BD9}" dt="2019-09-27T01:45:39.697" v="740" actId="113"/>
          <ac:spMkLst>
            <pc:docMk/>
            <pc:sldMk cId="4211965928" sldId="702"/>
            <ac:spMk id="9" creationId="{F7A5DBBD-760C-4005-82DE-700158610E76}"/>
          </ac:spMkLst>
        </pc:spChg>
        <pc:spChg chg="add mod">
          <ac:chgData name="sravan chenji" userId="0cf1c92b2400a858" providerId="LiveId" clId="{8EA6CE1E-AE91-4BD9-9297-926D5B434BD9}" dt="2019-09-27T01:47:02.123" v="772" actId="1076"/>
          <ac:spMkLst>
            <pc:docMk/>
            <pc:sldMk cId="4211965928" sldId="702"/>
            <ac:spMk id="11" creationId="{9509A530-B4F9-4CD3-8E72-246602556127}"/>
          </ac:spMkLst>
        </pc:spChg>
        <pc:graphicFrameChg chg="del">
          <ac:chgData name="sravan chenji" userId="0cf1c92b2400a858" providerId="LiveId" clId="{8EA6CE1E-AE91-4BD9-9297-926D5B434BD9}" dt="2019-09-27T01:41:36.226" v="531" actId="478"/>
          <ac:graphicFrameMkLst>
            <pc:docMk/>
            <pc:sldMk cId="4211965928" sldId="702"/>
            <ac:graphicFrameMk id="5" creationId="{D6195DFB-8A76-4555-BBD4-DD0ABB57036C}"/>
          </ac:graphicFrameMkLst>
        </pc:graphicFrameChg>
        <pc:graphicFrameChg chg="del">
          <ac:chgData name="sravan chenji" userId="0cf1c92b2400a858" providerId="LiveId" clId="{8EA6CE1E-AE91-4BD9-9297-926D5B434BD9}" dt="2019-09-27T01:41:40.555" v="532" actId="478"/>
          <ac:graphicFrameMkLst>
            <pc:docMk/>
            <pc:sldMk cId="4211965928" sldId="702"/>
            <ac:graphicFrameMk id="6" creationId="{08BF0F49-3094-448B-9BD4-B0DFE1A77C8C}"/>
          </ac:graphicFrameMkLst>
        </pc:graphicFrameChg>
        <pc:graphicFrameChg chg="add mod">
          <ac:chgData name="sravan chenji" userId="0cf1c92b2400a858" providerId="LiveId" clId="{8EA6CE1E-AE91-4BD9-9297-926D5B434BD9}" dt="2019-09-27T01:45:24.919" v="737" actId="2085"/>
          <ac:graphicFrameMkLst>
            <pc:docMk/>
            <pc:sldMk cId="4211965928" sldId="702"/>
            <ac:graphicFrameMk id="8" creationId="{D6195DFB-8A76-4555-BBD4-DD0ABB57036C}"/>
          </ac:graphicFrameMkLst>
        </pc:graphicFrameChg>
        <pc:graphicFrameChg chg="add mod">
          <ac:chgData name="sravan chenji" userId="0cf1c92b2400a858" providerId="LiveId" clId="{8EA6CE1E-AE91-4BD9-9297-926D5B434BD9}" dt="2019-09-27T01:46:59.326" v="771" actId="1076"/>
          <ac:graphicFrameMkLst>
            <pc:docMk/>
            <pc:sldMk cId="4211965928" sldId="702"/>
            <ac:graphicFrameMk id="10" creationId="{08BF0F49-3094-448B-9BD4-B0DFE1A77C8C}"/>
          </ac:graphicFrameMkLst>
        </pc:graphicFrameChg>
      </pc:sldChg>
      <pc:sldChg chg="modSp">
        <pc:chgData name="sravan chenji" userId="0cf1c92b2400a858" providerId="LiveId" clId="{8EA6CE1E-AE91-4BD9-9297-926D5B434BD9}" dt="2019-09-26T07:36:36.005" v="2" actId="20577"/>
        <pc:sldMkLst>
          <pc:docMk/>
          <pc:sldMk cId="1392985088" sldId="707"/>
        </pc:sldMkLst>
        <pc:spChg chg="mod">
          <ac:chgData name="sravan chenji" userId="0cf1c92b2400a858" providerId="LiveId" clId="{8EA6CE1E-AE91-4BD9-9297-926D5B434BD9}" dt="2019-09-26T07:36:36.005" v="2" actId="20577"/>
          <ac:spMkLst>
            <pc:docMk/>
            <pc:sldMk cId="1392985088" sldId="707"/>
            <ac:spMk id="2" creationId="{D3B623FA-5BE0-4B7F-9BFC-29F305B5924B}"/>
          </ac:spMkLst>
        </pc:spChg>
      </pc:sldChg>
      <pc:sldChg chg="modSp">
        <pc:chgData name="sravan chenji" userId="0cf1c92b2400a858" providerId="LiveId" clId="{8EA6CE1E-AE91-4BD9-9297-926D5B434BD9}" dt="2019-09-26T09:20:35.857" v="510" actId="20577"/>
        <pc:sldMkLst>
          <pc:docMk/>
          <pc:sldMk cId="1502010421" sldId="708"/>
        </pc:sldMkLst>
        <pc:spChg chg="mod">
          <ac:chgData name="sravan chenji" userId="0cf1c92b2400a858" providerId="LiveId" clId="{8EA6CE1E-AE91-4BD9-9297-926D5B434BD9}" dt="2019-09-26T09:20:35.857" v="510" actId="20577"/>
          <ac:spMkLst>
            <pc:docMk/>
            <pc:sldMk cId="1502010421" sldId="708"/>
            <ac:spMk id="2" creationId="{69C03644-5A34-46B8-84A4-3A1333AE7930}"/>
          </ac:spMkLst>
        </pc:spChg>
      </pc:sldChg>
      <pc:sldChg chg="modSp">
        <pc:chgData name="sravan chenji" userId="0cf1c92b2400a858" providerId="LiveId" clId="{8EA6CE1E-AE91-4BD9-9297-926D5B434BD9}" dt="2019-09-26T07:37:02.874" v="11" actId="20577"/>
        <pc:sldMkLst>
          <pc:docMk/>
          <pc:sldMk cId="363349817" sldId="709"/>
        </pc:sldMkLst>
        <pc:spChg chg="mod">
          <ac:chgData name="sravan chenji" userId="0cf1c92b2400a858" providerId="LiveId" clId="{8EA6CE1E-AE91-4BD9-9297-926D5B434BD9}" dt="2019-09-26T07:37:02.874" v="11" actId="20577"/>
          <ac:spMkLst>
            <pc:docMk/>
            <pc:sldMk cId="363349817" sldId="709"/>
            <ac:spMk id="2" creationId="{F0DD86FD-F96B-4B4D-B9AE-FD8B064FA86A}"/>
          </ac:spMkLst>
        </pc:spChg>
      </pc:sldChg>
      <pc:sldChg chg="modSp">
        <pc:chgData name="sravan chenji" userId="0cf1c92b2400a858" providerId="LiveId" clId="{8EA6CE1E-AE91-4BD9-9297-926D5B434BD9}" dt="2019-09-26T07:37:16.160" v="17" actId="20577"/>
        <pc:sldMkLst>
          <pc:docMk/>
          <pc:sldMk cId="601068104" sldId="710"/>
        </pc:sldMkLst>
        <pc:spChg chg="mod">
          <ac:chgData name="sravan chenji" userId="0cf1c92b2400a858" providerId="LiveId" clId="{8EA6CE1E-AE91-4BD9-9297-926D5B434BD9}" dt="2019-09-26T07:37:16.160" v="17" actId="20577"/>
          <ac:spMkLst>
            <pc:docMk/>
            <pc:sldMk cId="601068104" sldId="710"/>
            <ac:spMk id="2" creationId="{5E9C141C-4BD6-4194-A62C-059804269DEC}"/>
          </ac:spMkLst>
        </pc:spChg>
      </pc:sldChg>
      <pc:sldChg chg="modSp add">
        <pc:chgData name="sravan chenji" userId="0cf1c92b2400a858" providerId="LiveId" clId="{8EA6CE1E-AE91-4BD9-9297-926D5B434BD9}" dt="2019-09-26T07:40:58.896" v="232" actId="20577"/>
        <pc:sldMkLst>
          <pc:docMk/>
          <pc:sldMk cId="1272877923" sldId="711"/>
        </pc:sldMkLst>
        <pc:spChg chg="mod">
          <ac:chgData name="sravan chenji" userId="0cf1c92b2400a858" providerId="LiveId" clId="{8EA6CE1E-AE91-4BD9-9297-926D5B434BD9}" dt="2019-09-26T07:40:04.111" v="94" actId="20577"/>
          <ac:spMkLst>
            <pc:docMk/>
            <pc:sldMk cId="1272877923" sldId="711"/>
            <ac:spMk id="2" creationId="{EA3CA1DE-5D63-4E36-A79C-85F4B71E2F2D}"/>
          </ac:spMkLst>
        </pc:spChg>
        <pc:spChg chg="mod">
          <ac:chgData name="sravan chenji" userId="0cf1c92b2400a858" providerId="LiveId" clId="{8EA6CE1E-AE91-4BD9-9297-926D5B434BD9}" dt="2019-09-26T07:40:58.896" v="232" actId="20577"/>
          <ac:spMkLst>
            <pc:docMk/>
            <pc:sldMk cId="1272877923" sldId="711"/>
            <ac:spMk id="3" creationId="{5DE7A02F-EF6C-4088-875C-106CF06DA5A8}"/>
          </ac:spMkLst>
        </pc:spChg>
      </pc:sldChg>
      <pc:sldChg chg="modSp add">
        <pc:chgData name="sravan chenji" userId="0cf1c92b2400a858" providerId="LiveId" clId="{8EA6CE1E-AE91-4BD9-9297-926D5B434BD9}" dt="2019-09-26T07:42:37.556" v="483" actId="20577"/>
        <pc:sldMkLst>
          <pc:docMk/>
          <pc:sldMk cId="1835166772" sldId="712"/>
        </pc:sldMkLst>
        <pc:spChg chg="mod">
          <ac:chgData name="sravan chenji" userId="0cf1c92b2400a858" providerId="LiveId" clId="{8EA6CE1E-AE91-4BD9-9297-926D5B434BD9}" dt="2019-09-26T07:41:26.333" v="301" actId="20577"/>
          <ac:spMkLst>
            <pc:docMk/>
            <pc:sldMk cId="1835166772" sldId="712"/>
            <ac:spMk id="2" creationId="{9F4FA92E-D517-45A1-A1CF-6BF6C768DCF7}"/>
          </ac:spMkLst>
        </pc:spChg>
        <pc:spChg chg="mod">
          <ac:chgData name="sravan chenji" userId="0cf1c92b2400a858" providerId="LiveId" clId="{8EA6CE1E-AE91-4BD9-9297-926D5B434BD9}" dt="2019-09-26T07:42:37.556" v="483" actId="20577"/>
          <ac:spMkLst>
            <pc:docMk/>
            <pc:sldMk cId="1835166772" sldId="712"/>
            <ac:spMk id="3" creationId="{C3D8FC80-EEE4-4433-8996-101E8E67C160}"/>
          </ac:spMkLst>
        </pc:spChg>
      </pc:sldChg>
      <pc:sldChg chg="addSp delSp modSp add">
        <pc:chgData name="sravan chenji" userId="0cf1c92b2400a858" providerId="LiveId" clId="{8EA6CE1E-AE91-4BD9-9297-926D5B434BD9}" dt="2019-09-27T01:51:45.253" v="1107" actId="20577"/>
        <pc:sldMkLst>
          <pc:docMk/>
          <pc:sldMk cId="1866687070" sldId="713"/>
        </pc:sldMkLst>
        <pc:spChg chg="del">
          <ac:chgData name="sravan chenji" userId="0cf1c92b2400a858" providerId="LiveId" clId="{8EA6CE1E-AE91-4BD9-9297-926D5B434BD9}" dt="2019-09-27T01:50:39.288" v="828"/>
          <ac:spMkLst>
            <pc:docMk/>
            <pc:sldMk cId="1866687070" sldId="713"/>
            <ac:spMk id="2" creationId="{013640F0-509F-4C74-9A5C-ABF1D430CDFE}"/>
          </ac:spMkLst>
        </pc:spChg>
        <pc:spChg chg="del">
          <ac:chgData name="sravan chenji" userId="0cf1c92b2400a858" providerId="LiveId" clId="{8EA6CE1E-AE91-4BD9-9297-926D5B434BD9}" dt="2019-09-27T01:50:39.288" v="828"/>
          <ac:spMkLst>
            <pc:docMk/>
            <pc:sldMk cId="1866687070" sldId="713"/>
            <ac:spMk id="3" creationId="{2C08C68C-B125-4AD0-8BEE-112A9A087A91}"/>
          </ac:spMkLst>
        </pc:spChg>
        <pc:spChg chg="del">
          <ac:chgData name="sravan chenji" userId="0cf1c92b2400a858" providerId="LiveId" clId="{8EA6CE1E-AE91-4BD9-9297-926D5B434BD9}" dt="2019-09-27T01:50:39.288" v="828"/>
          <ac:spMkLst>
            <pc:docMk/>
            <pc:sldMk cId="1866687070" sldId="713"/>
            <ac:spMk id="4" creationId="{4378DDCA-7F49-4BB6-82B2-F10ECF01120C}"/>
          </ac:spMkLst>
        </pc:spChg>
        <pc:spChg chg="add mod">
          <ac:chgData name="sravan chenji" userId="0cf1c92b2400a858" providerId="LiveId" clId="{8EA6CE1E-AE91-4BD9-9297-926D5B434BD9}" dt="2019-09-27T01:50:45.620" v="858" actId="20577"/>
          <ac:spMkLst>
            <pc:docMk/>
            <pc:sldMk cId="1866687070" sldId="713"/>
            <ac:spMk id="6" creationId="{9E24A337-FAA0-4289-97ED-DFEB3F15FB63}"/>
          </ac:spMkLst>
        </pc:spChg>
        <pc:spChg chg="add mod">
          <ac:chgData name="sravan chenji" userId="0cf1c92b2400a858" providerId="LiveId" clId="{8EA6CE1E-AE91-4BD9-9297-926D5B434BD9}" dt="2019-09-27T01:51:45.253" v="1107" actId="20577"/>
          <ac:spMkLst>
            <pc:docMk/>
            <pc:sldMk cId="1866687070" sldId="713"/>
            <ac:spMk id="7" creationId="{9C356E3F-5AA5-4BDF-A53C-8F9C21099FD2}"/>
          </ac:spMkLst>
        </pc:spChg>
      </pc:sldChg>
    </pc:docChg>
  </pc:docChgLst>
  <pc:docChgLst>
    <pc:chgData name="sravan chenji" userId="0cf1c92b2400a858" providerId="LiveId" clId="{5767BE76-75BC-437C-B1CE-99939CA056A0}"/>
    <pc:docChg chg="undo custSel addSld delSld modSld sldOrd delMainMaster">
      <pc:chgData name="sravan chenji" userId="0cf1c92b2400a858" providerId="LiveId" clId="{5767BE76-75BC-437C-B1CE-99939CA056A0}" dt="2019-09-25T17:22:44.225" v="9858"/>
      <pc:docMkLst>
        <pc:docMk/>
      </pc:docMkLst>
      <pc:sldChg chg="modSp">
        <pc:chgData name="sravan chenji" userId="0cf1c92b2400a858" providerId="LiveId" clId="{5767BE76-75BC-437C-B1CE-99939CA056A0}" dt="2019-09-23T14:32:20.642" v="5478" actId="20577"/>
        <pc:sldMkLst>
          <pc:docMk/>
          <pc:sldMk cId="487451275" sldId="257"/>
        </pc:sldMkLst>
        <pc:spChg chg="mod">
          <ac:chgData name="sravan chenji" userId="0cf1c92b2400a858" providerId="LiveId" clId="{5767BE76-75BC-437C-B1CE-99939CA056A0}" dt="2019-09-23T14:32:03.202" v="5407" actId="20577"/>
          <ac:spMkLst>
            <pc:docMk/>
            <pc:sldMk cId="487451275" sldId="257"/>
            <ac:spMk id="4" creationId="{9CC597D8-A227-4B94-A89D-98B5183D1279}"/>
          </ac:spMkLst>
        </pc:spChg>
        <pc:spChg chg="mod">
          <ac:chgData name="sravan chenji" userId="0cf1c92b2400a858" providerId="LiveId" clId="{5767BE76-75BC-437C-B1CE-99939CA056A0}" dt="2019-09-23T14:32:20.642" v="5478" actId="20577"/>
          <ac:spMkLst>
            <pc:docMk/>
            <pc:sldMk cId="487451275" sldId="257"/>
            <ac:spMk id="5" creationId="{7B086EDF-D423-4177-B66D-8E6C87BEC7DC}"/>
          </ac:spMkLst>
        </pc:spChg>
      </pc:sldChg>
      <pc:sldChg chg="modSp modAnim">
        <pc:chgData name="sravan chenji" userId="0cf1c92b2400a858" providerId="LiveId" clId="{5767BE76-75BC-437C-B1CE-99939CA056A0}" dt="2019-09-25T15:45:15.384" v="8248" actId="20577"/>
        <pc:sldMkLst>
          <pc:docMk/>
          <pc:sldMk cId="110963437" sldId="271"/>
        </pc:sldMkLst>
        <pc:spChg chg="mod">
          <ac:chgData name="sravan chenji" userId="0cf1c92b2400a858" providerId="LiveId" clId="{5767BE76-75BC-437C-B1CE-99939CA056A0}" dt="2019-09-25T15:45:15.384" v="8248" actId="20577"/>
          <ac:spMkLst>
            <pc:docMk/>
            <pc:sldMk cId="110963437" sldId="271"/>
            <ac:spMk id="2" creationId="{00000000-0000-0000-0000-000000000000}"/>
          </ac:spMkLst>
        </pc:spChg>
        <pc:spChg chg="mod">
          <ac:chgData name="sravan chenji" userId="0cf1c92b2400a858" providerId="LiveId" clId="{5767BE76-75BC-437C-B1CE-99939CA056A0}" dt="2019-09-25T06:52:41.417" v="6151" actId="20577"/>
          <ac:spMkLst>
            <pc:docMk/>
            <pc:sldMk cId="110963437" sldId="271"/>
            <ac:spMk id="3" creationId="{00000000-0000-0000-0000-000000000000}"/>
          </ac:spMkLst>
        </pc:spChg>
        <pc:picChg chg="mod">
          <ac:chgData name="sravan chenji" userId="0cf1c92b2400a858" providerId="LiveId" clId="{5767BE76-75BC-437C-B1CE-99939CA056A0}" dt="2019-09-25T06:41:12.194" v="5926" actId="14100"/>
          <ac:picMkLst>
            <pc:docMk/>
            <pc:sldMk cId="110963437" sldId="271"/>
            <ac:picMk id="8" creationId="{37709C8F-7D92-4471-804C-B8880518B8C4}"/>
          </ac:picMkLst>
        </pc:picChg>
      </pc:sldChg>
      <pc:sldChg chg="modSp add modAnim">
        <pc:chgData name="sravan chenji" userId="0cf1c92b2400a858" providerId="LiveId" clId="{5767BE76-75BC-437C-B1CE-99939CA056A0}" dt="2019-09-25T11:09:22.567" v="6497" actId="255"/>
        <pc:sldMkLst>
          <pc:docMk/>
          <pc:sldMk cId="4119694168" sldId="675"/>
        </pc:sldMkLst>
        <pc:spChg chg="mod">
          <ac:chgData name="sravan chenji" userId="0cf1c92b2400a858" providerId="LiveId" clId="{5767BE76-75BC-437C-B1CE-99939CA056A0}" dt="2019-09-25T11:01:08.229" v="6268" actId="20577"/>
          <ac:spMkLst>
            <pc:docMk/>
            <pc:sldMk cId="4119694168" sldId="675"/>
            <ac:spMk id="2" creationId="{2CA68055-CF15-4134-BBD2-22B32E7D188F}"/>
          </ac:spMkLst>
        </pc:spChg>
        <pc:spChg chg="mod">
          <ac:chgData name="sravan chenji" userId="0cf1c92b2400a858" providerId="LiveId" clId="{5767BE76-75BC-437C-B1CE-99939CA056A0}" dt="2019-09-25T11:09:22.567" v="6497" actId="255"/>
          <ac:spMkLst>
            <pc:docMk/>
            <pc:sldMk cId="4119694168" sldId="675"/>
            <ac:spMk id="3" creationId="{04DDDDDA-F0F7-4465-9022-F39D32296A6F}"/>
          </ac:spMkLst>
        </pc:spChg>
      </pc:sldChg>
      <pc:sldChg chg="addSp delSp modSp add modAnim">
        <pc:chgData name="sravan chenji" userId="0cf1c92b2400a858" providerId="LiveId" clId="{5767BE76-75BC-437C-B1CE-99939CA056A0}" dt="2019-09-25T06:38:09.990" v="5899"/>
        <pc:sldMkLst>
          <pc:docMk/>
          <pc:sldMk cId="1177634051" sldId="677"/>
        </pc:sldMkLst>
        <pc:spChg chg="mod">
          <ac:chgData name="sravan chenji" userId="0cf1c92b2400a858" providerId="LiveId" clId="{5767BE76-75BC-437C-B1CE-99939CA056A0}" dt="2019-09-21T10:07:15.992" v="956" actId="1076"/>
          <ac:spMkLst>
            <pc:docMk/>
            <pc:sldMk cId="1177634051" sldId="677"/>
            <ac:spMk id="2" creationId="{93944469-4D87-4958-BBF7-B4A3CFA7682F}"/>
          </ac:spMkLst>
        </pc:spChg>
        <pc:spChg chg="mod">
          <ac:chgData name="sravan chenji" userId="0cf1c92b2400a858" providerId="LiveId" clId="{5767BE76-75BC-437C-B1CE-99939CA056A0}" dt="2019-09-21T13:13:49.731" v="3975" actId="20577"/>
          <ac:spMkLst>
            <pc:docMk/>
            <pc:sldMk cId="1177634051" sldId="677"/>
            <ac:spMk id="3" creationId="{E7F2595D-311F-4E41-B4BF-14BAF050E6F5}"/>
          </ac:spMkLst>
        </pc:spChg>
        <pc:picChg chg="add del mod">
          <ac:chgData name="sravan chenji" userId="0cf1c92b2400a858" providerId="LiveId" clId="{5767BE76-75BC-437C-B1CE-99939CA056A0}" dt="2019-09-21T10:08:12.287" v="963" actId="478"/>
          <ac:picMkLst>
            <pc:docMk/>
            <pc:sldMk cId="1177634051" sldId="677"/>
            <ac:picMk id="5" creationId="{3487FBA0-B2F1-460B-989E-A56B170ABE3A}"/>
          </ac:picMkLst>
        </pc:picChg>
        <pc:picChg chg="add mod">
          <ac:chgData name="sravan chenji" userId="0cf1c92b2400a858" providerId="LiveId" clId="{5767BE76-75BC-437C-B1CE-99939CA056A0}" dt="2019-09-21T11:24:57.889" v="1977" actId="1038"/>
          <ac:picMkLst>
            <pc:docMk/>
            <pc:sldMk cId="1177634051" sldId="677"/>
            <ac:picMk id="6" creationId="{89E17B82-E654-4669-8ADC-8D92392B5AFC}"/>
          </ac:picMkLst>
        </pc:picChg>
      </pc:sldChg>
      <pc:sldChg chg="addSp delSp modSp add">
        <pc:chgData name="sravan chenji" userId="0cf1c92b2400a858" providerId="LiveId" clId="{5767BE76-75BC-437C-B1CE-99939CA056A0}" dt="2019-09-25T11:37:13.519" v="6501" actId="20577"/>
        <pc:sldMkLst>
          <pc:docMk/>
          <pc:sldMk cId="1137103506" sldId="678"/>
        </pc:sldMkLst>
        <pc:spChg chg="del">
          <ac:chgData name="sravan chenji" userId="0cf1c92b2400a858" providerId="LiveId" clId="{5767BE76-75BC-437C-B1CE-99939CA056A0}" dt="2019-09-21T10:06:48.272" v="909"/>
          <ac:spMkLst>
            <pc:docMk/>
            <pc:sldMk cId="1137103506" sldId="678"/>
            <ac:spMk id="2" creationId="{4E759266-B303-462B-A99C-462157A6721E}"/>
          </ac:spMkLst>
        </pc:spChg>
        <pc:spChg chg="del">
          <ac:chgData name="sravan chenji" userId="0cf1c92b2400a858" providerId="LiveId" clId="{5767BE76-75BC-437C-B1CE-99939CA056A0}" dt="2019-09-21T10:06:48.272" v="909"/>
          <ac:spMkLst>
            <pc:docMk/>
            <pc:sldMk cId="1137103506" sldId="678"/>
            <ac:spMk id="3" creationId="{6D95D8F1-CA97-48DE-8DE4-C3D898CA0D17}"/>
          </ac:spMkLst>
        </pc:spChg>
        <pc:spChg chg="add mod">
          <ac:chgData name="sravan chenji" userId="0cf1c92b2400a858" providerId="LiveId" clId="{5767BE76-75BC-437C-B1CE-99939CA056A0}" dt="2019-09-25T11:37:13.519" v="6501" actId="20577"/>
          <ac:spMkLst>
            <pc:docMk/>
            <pc:sldMk cId="1137103506" sldId="678"/>
            <ac:spMk id="5" creationId="{AD4FC24B-AF5E-493A-935E-C8EA2C7C1599}"/>
          </ac:spMkLst>
        </pc:spChg>
        <pc:spChg chg="add mod">
          <ac:chgData name="sravan chenji" userId="0cf1c92b2400a858" providerId="LiveId" clId="{5767BE76-75BC-437C-B1CE-99939CA056A0}" dt="2019-09-21T10:06:48.272" v="909"/>
          <ac:spMkLst>
            <pc:docMk/>
            <pc:sldMk cId="1137103506" sldId="678"/>
            <ac:spMk id="6" creationId="{857A7CA6-54C3-44FD-BE6E-90F5C10488C8}"/>
          </ac:spMkLst>
        </pc:spChg>
      </pc:sldChg>
      <pc:sldChg chg="addSp delSp modSp add modAnim">
        <pc:chgData name="sravan chenji" userId="0cf1c92b2400a858" providerId="LiveId" clId="{5767BE76-75BC-437C-B1CE-99939CA056A0}" dt="2019-09-25T16:05:45.775" v="9171" actId="1076"/>
        <pc:sldMkLst>
          <pc:docMk/>
          <pc:sldMk cId="1297746177" sldId="680"/>
        </pc:sldMkLst>
        <pc:spChg chg="mod">
          <ac:chgData name="sravan chenji" userId="0cf1c92b2400a858" providerId="LiveId" clId="{5767BE76-75BC-437C-B1CE-99939CA056A0}" dt="2019-09-25T16:05:43.803" v="9170" actId="1076"/>
          <ac:spMkLst>
            <pc:docMk/>
            <pc:sldMk cId="1297746177" sldId="680"/>
            <ac:spMk id="2" creationId="{FA18FDFD-5F37-4DDD-AA9D-DBD8AD2D0365}"/>
          </ac:spMkLst>
        </pc:spChg>
        <pc:spChg chg="del mod">
          <ac:chgData name="sravan chenji" userId="0cf1c92b2400a858" providerId="LiveId" clId="{5767BE76-75BC-437C-B1CE-99939CA056A0}" dt="2019-09-21T11:17:52.615" v="1565" actId="478"/>
          <ac:spMkLst>
            <pc:docMk/>
            <pc:sldMk cId="1297746177" sldId="680"/>
            <ac:spMk id="3" creationId="{45163C63-AF30-45F5-94AA-C1E9A22D30CF}"/>
          </ac:spMkLst>
        </pc:spChg>
        <pc:picChg chg="del">
          <ac:chgData name="sravan chenji" userId="0cf1c92b2400a858" providerId="LiveId" clId="{5767BE76-75BC-437C-B1CE-99939CA056A0}" dt="2019-09-21T11:08:30.760" v="1181" actId="478"/>
          <ac:picMkLst>
            <pc:docMk/>
            <pc:sldMk cId="1297746177" sldId="680"/>
            <ac:picMk id="9" creationId="{27E0ADF1-0615-4D08-A4AD-6F802B89A141}"/>
          </ac:picMkLst>
        </pc:picChg>
        <pc:picChg chg="add mod">
          <ac:chgData name="sravan chenji" userId="0cf1c92b2400a858" providerId="LiveId" clId="{5767BE76-75BC-437C-B1CE-99939CA056A0}" dt="2019-09-25T16:05:45.775" v="9171" actId="1076"/>
          <ac:picMkLst>
            <pc:docMk/>
            <pc:sldMk cId="1297746177" sldId="680"/>
            <ac:picMk id="13" creationId="{7FC344F9-9667-4FC0-B066-815AA4B611FA}"/>
          </ac:picMkLst>
        </pc:picChg>
      </pc:sldChg>
      <pc:sldChg chg="delSp modSp add modAnim">
        <pc:chgData name="sravan chenji" userId="0cf1c92b2400a858" providerId="LiveId" clId="{5767BE76-75BC-437C-B1CE-99939CA056A0}" dt="2019-09-25T15:50:45.518" v="8348" actId="20577"/>
        <pc:sldMkLst>
          <pc:docMk/>
          <pc:sldMk cId="1819816083" sldId="681"/>
        </pc:sldMkLst>
        <pc:spChg chg="mod">
          <ac:chgData name="sravan chenji" userId="0cf1c92b2400a858" providerId="LiveId" clId="{5767BE76-75BC-437C-B1CE-99939CA056A0}" dt="2019-09-25T15:50:45.518" v="8348" actId="20577"/>
          <ac:spMkLst>
            <pc:docMk/>
            <pc:sldMk cId="1819816083" sldId="681"/>
            <ac:spMk id="12" creationId="{178EA16C-AC42-43F9-B1C1-77E3F4D83CE8}"/>
          </ac:spMkLst>
        </pc:spChg>
        <pc:spChg chg="del mod">
          <ac:chgData name="sravan chenji" userId="0cf1c92b2400a858" providerId="LiveId" clId="{5767BE76-75BC-437C-B1CE-99939CA056A0}" dt="2019-09-21T11:09:41.142" v="1190" actId="478"/>
          <ac:spMkLst>
            <pc:docMk/>
            <pc:sldMk cId="1819816083" sldId="681"/>
            <ac:spMk id="13" creationId="{B08BF414-C1E9-41AD-BAC8-F5847AA24A7D}"/>
          </ac:spMkLst>
        </pc:spChg>
        <pc:picChg chg="mod">
          <ac:chgData name="sravan chenji" userId="0cf1c92b2400a858" providerId="LiveId" clId="{5767BE76-75BC-437C-B1CE-99939CA056A0}" dt="2019-09-21T11:09:44.385" v="1191" actId="14100"/>
          <ac:picMkLst>
            <pc:docMk/>
            <pc:sldMk cId="1819816083" sldId="681"/>
            <ac:picMk id="10" creationId="{D292D51C-0563-43D8-A654-5A852CC16118}"/>
          </ac:picMkLst>
        </pc:picChg>
      </pc:sldChg>
      <pc:sldChg chg="addSp delSp modSp add">
        <pc:chgData name="sravan chenji" userId="0cf1c92b2400a858" providerId="LiveId" clId="{5767BE76-75BC-437C-B1CE-99939CA056A0}" dt="2019-09-25T11:37:30.574" v="6502" actId="20577"/>
        <pc:sldMkLst>
          <pc:docMk/>
          <pc:sldMk cId="2310671785" sldId="684"/>
        </pc:sldMkLst>
        <pc:spChg chg="del">
          <ac:chgData name="sravan chenji" userId="0cf1c92b2400a858" providerId="LiveId" clId="{5767BE76-75BC-437C-B1CE-99939CA056A0}" dt="2019-09-21T12:41:44.812" v="2411"/>
          <ac:spMkLst>
            <pc:docMk/>
            <pc:sldMk cId="2310671785" sldId="684"/>
            <ac:spMk id="2" creationId="{17A252B3-C62B-4B68-A119-A188440C983F}"/>
          </ac:spMkLst>
        </pc:spChg>
        <pc:spChg chg="del">
          <ac:chgData name="sravan chenji" userId="0cf1c92b2400a858" providerId="LiveId" clId="{5767BE76-75BC-437C-B1CE-99939CA056A0}" dt="2019-09-21T12:41:44.812" v="2411"/>
          <ac:spMkLst>
            <pc:docMk/>
            <pc:sldMk cId="2310671785" sldId="684"/>
            <ac:spMk id="3" creationId="{FFABFB8A-D317-495E-A839-3ACE86392378}"/>
          </ac:spMkLst>
        </pc:spChg>
        <pc:spChg chg="add mod">
          <ac:chgData name="sravan chenji" userId="0cf1c92b2400a858" providerId="LiveId" clId="{5767BE76-75BC-437C-B1CE-99939CA056A0}" dt="2019-09-25T11:37:30.574" v="6502" actId="20577"/>
          <ac:spMkLst>
            <pc:docMk/>
            <pc:sldMk cId="2310671785" sldId="684"/>
            <ac:spMk id="5" creationId="{C26D1903-9E72-46BA-92F7-901C6D3F1827}"/>
          </ac:spMkLst>
        </pc:spChg>
        <pc:spChg chg="add mod">
          <ac:chgData name="sravan chenji" userId="0cf1c92b2400a858" providerId="LiveId" clId="{5767BE76-75BC-437C-B1CE-99939CA056A0}" dt="2019-09-21T12:41:44.812" v="2411"/>
          <ac:spMkLst>
            <pc:docMk/>
            <pc:sldMk cId="2310671785" sldId="684"/>
            <ac:spMk id="6" creationId="{D16D811A-5398-49DB-BDF4-B83BB5D45DDB}"/>
          </ac:spMkLst>
        </pc:spChg>
      </pc:sldChg>
      <pc:sldChg chg="addSp delSp modSp add modAnim">
        <pc:chgData name="sravan chenji" userId="0cf1c92b2400a858" providerId="LiveId" clId="{5767BE76-75BC-437C-B1CE-99939CA056A0}" dt="2019-09-25T11:37:43.209" v="6524" actId="20577"/>
        <pc:sldMkLst>
          <pc:docMk/>
          <pc:sldMk cId="633100093" sldId="685"/>
        </pc:sldMkLst>
        <pc:spChg chg="del">
          <ac:chgData name="sravan chenji" userId="0cf1c92b2400a858" providerId="LiveId" clId="{5767BE76-75BC-437C-B1CE-99939CA056A0}" dt="2019-09-21T12:42:12.827" v="2447"/>
          <ac:spMkLst>
            <pc:docMk/>
            <pc:sldMk cId="633100093" sldId="685"/>
            <ac:spMk id="2" creationId="{A2561134-2B32-4D5D-9026-572244069400}"/>
          </ac:spMkLst>
        </pc:spChg>
        <pc:spChg chg="del">
          <ac:chgData name="sravan chenji" userId="0cf1c92b2400a858" providerId="LiveId" clId="{5767BE76-75BC-437C-B1CE-99939CA056A0}" dt="2019-09-21T12:42:12.827" v="2447"/>
          <ac:spMkLst>
            <pc:docMk/>
            <pc:sldMk cId="633100093" sldId="685"/>
            <ac:spMk id="3" creationId="{1179A529-4F07-4F67-B3E3-5BD6BFFFDD21}"/>
          </ac:spMkLst>
        </pc:spChg>
        <pc:spChg chg="add mod">
          <ac:chgData name="sravan chenji" userId="0cf1c92b2400a858" providerId="LiveId" clId="{5767BE76-75BC-437C-B1CE-99939CA056A0}" dt="2019-09-21T12:42:20.009" v="2475" actId="20577"/>
          <ac:spMkLst>
            <pc:docMk/>
            <pc:sldMk cId="633100093" sldId="685"/>
            <ac:spMk id="5" creationId="{9715F3F5-05B7-407D-8D61-6FFFCB92BDBA}"/>
          </ac:spMkLst>
        </pc:spChg>
        <pc:spChg chg="add del mod">
          <ac:chgData name="sravan chenji" userId="0cf1c92b2400a858" providerId="LiveId" clId="{5767BE76-75BC-437C-B1CE-99939CA056A0}" dt="2019-09-21T12:43:15.980" v="2476" actId="1032"/>
          <ac:spMkLst>
            <pc:docMk/>
            <pc:sldMk cId="633100093" sldId="685"/>
            <ac:spMk id="6" creationId="{A51F02F6-6901-417D-BE7D-E78FC5076DE3}"/>
          </ac:spMkLst>
        </pc:spChg>
        <pc:graphicFrameChg chg="add mod">
          <ac:chgData name="sravan chenji" userId="0cf1c92b2400a858" providerId="LiveId" clId="{5767BE76-75BC-437C-B1CE-99939CA056A0}" dt="2019-09-25T11:37:43.209" v="6524" actId="20577"/>
          <ac:graphicFrameMkLst>
            <pc:docMk/>
            <pc:sldMk cId="633100093" sldId="685"/>
            <ac:graphicFrameMk id="7" creationId="{BC098A4A-EE71-4502-8B54-C58C8DF721CD}"/>
          </ac:graphicFrameMkLst>
        </pc:graphicFrameChg>
      </pc:sldChg>
      <pc:sldChg chg="addSp modSp add modAnim">
        <pc:chgData name="sravan chenji" userId="0cf1c92b2400a858" providerId="LiveId" clId="{5767BE76-75BC-437C-B1CE-99939CA056A0}" dt="2019-09-25T11:38:00.317" v="6550" actId="20577"/>
        <pc:sldMkLst>
          <pc:docMk/>
          <pc:sldMk cId="2754598325" sldId="686"/>
        </pc:sldMkLst>
        <pc:spChg chg="mod">
          <ac:chgData name="sravan chenji" userId="0cf1c92b2400a858" providerId="LiveId" clId="{5767BE76-75BC-437C-B1CE-99939CA056A0}" dt="2019-09-25T11:38:00.317" v="6550" actId="20577"/>
          <ac:spMkLst>
            <pc:docMk/>
            <pc:sldMk cId="2754598325" sldId="686"/>
            <ac:spMk id="2" creationId="{3C2B714C-CFD4-411D-B079-84266A150CF6}"/>
          </ac:spMkLst>
        </pc:spChg>
        <pc:spChg chg="mod">
          <ac:chgData name="sravan chenji" userId="0cf1c92b2400a858" providerId="LiveId" clId="{5767BE76-75BC-437C-B1CE-99939CA056A0}" dt="2019-09-21T13:15:02.538" v="3983" actId="14100"/>
          <ac:spMkLst>
            <pc:docMk/>
            <pc:sldMk cId="2754598325" sldId="686"/>
            <ac:spMk id="3" creationId="{640209A0-ED3B-4943-8E91-9C63A3A819FB}"/>
          </ac:spMkLst>
        </pc:spChg>
        <pc:picChg chg="add mod">
          <ac:chgData name="sravan chenji" userId="0cf1c92b2400a858" providerId="LiveId" clId="{5767BE76-75BC-437C-B1CE-99939CA056A0}" dt="2019-09-21T13:15:21.811" v="4022" actId="1037"/>
          <ac:picMkLst>
            <pc:docMk/>
            <pc:sldMk cId="2754598325" sldId="686"/>
            <ac:picMk id="5" creationId="{3CACC8ED-BEB6-473B-B627-47F1A3BAD09C}"/>
          </ac:picMkLst>
        </pc:picChg>
      </pc:sldChg>
      <pc:sldChg chg="addSp delSp modSp add modAnim">
        <pc:chgData name="sravan chenji" userId="0cf1c92b2400a858" providerId="LiveId" clId="{5767BE76-75BC-437C-B1CE-99939CA056A0}" dt="2019-09-25T11:38:24.832" v="6569" actId="20577"/>
        <pc:sldMkLst>
          <pc:docMk/>
          <pc:sldMk cId="156348113" sldId="687"/>
        </pc:sldMkLst>
        <pc:spChg chg="del">
          <ac:chgData name="sravan chenji" userId="0cf1c92b2400a858" providerId="LiveId" clId="{5767BE76-75BC-437C-B1CE-99939CA056A0}" dt="2019-09-21T13:01:20.653" v="3637"/>
          <ac:spMkLst>
            <pc:docMk/>
            <pc:sldMk cId="156348113" sldId="687"/>
            <ac:spMk id="2" creationId="{DD278154-8E7C-4D2B-8BBB-42B73F2C9152}"/>
          </ac:spMkLst>
        </pc:spChg>
        <pc:spChg chg="del">
          <ac:chgData name="sravan chenji" userId="0cf1c92b2400a858" providerId="LiveId" clId="{5767BE76-75BC-437C-B1CE-99939CA056A0}" dt="2019-09-21T13:01:20.653" v="3637"/>
          <ac:spMkLst>
            <pc:docMk/>
            <pc:sldMk cId="156348113" sldId="687"/>
            <ac:spMk id="3" creationId="{A46A09A1-8D47-4F8A-9DC4-972A7CAA5E0F}"/>
          </ac:spMkLst>
        </pc:spChg>
        <pc:spChg chg="del">
          <ac:chgData name="sravan chenji" userId="0cf1c92b2400a858" providerId="LiveId" clId="{5767BE76-75BC-437C-B1CE-99939CA056A0}" dt="2019-09-21T13:01:20.653" v="3637"/>
          <ac:spMkLst>
            <pc:docMk/>
            <pc:sldMk cId="156348113" sldId="687"/>
            <ac:spMk id="4" creationId="{DD30BB30-421B-4D40-A751-50B5A66B1195}"/>
          </ac:spMkLst>
        </pc:spChg>
        <pc:spChg chg="add mod">
          <ac:chgData name="sravan chenji" userId="0cf1c92b2400a858" providerId="LiveId" clId="{5767BE76-75BC-437C-B1CE-99939CA056A0}" dt="2019-09-21T13:09:12.931" v="3687" actId="20577"/>
          <ac:spMkLst>
            <pc:docMk/>
            <pc:sldMk cId="156348113" sldId="687"/>
            <ac:spMk id="6" creationId="{F0687589-DAE8-45F9-845B-8C7B4612B4E4}"/>
          </ac:spMkLst>
        </pc:spChg>
        <pc:spChg chg="add mod">
          <ac:chgData name="sravan chenji" userId="0cf1c92b2400a858" providerId="LiveId" clId="{5767BE76-75BC-437C-B1CE-99939CA056A0}" dt="2019-09-25T11:38:24.832" v="6569" actId="20577"/>
          <ac:spMkLst>
            <pc:docMk/>
            <pc:sldMk cId="156348113" sldId="687"/>
            <ac:spMk id="7" creationId="{20299514-A5DA-4B9D-A03B-8154BCE12CC8}"/>
          </ac:spMkLst>
        </pc:spChg>
      </pc:sldChg>
      <pc:sldChg chg="addSp delSp modSp add modAnim">
        <pc:chgData name="sravan chenji" userId="0cf1c92b2400a858" providerId="LiveId" clId="{5767BE76-75BC-437C-B1CE-99939CA056A0}" dt="2019-09-25T06:41:44.178" v="5934"/>
        <pc:sldMkLst>
          <pc:docMk/>
          <pc:sldMk cId="795689339" sldId="688"/>
        </pc:sldMkLst>
        <pc:spChg chg="mod">
          <ac:chgData name="sravan chenji" userId="0cf1c92b2400a858" providerId="LiveId" clId="{5767BE76-75BC-437C-B1CE-99939CA056A0}" dt="2019-09-22T07:51:24.256" v="4190"/>
          <ac:spMkLst>
            <pc:docMk/>
            <pc:sldMk cId="795689339" sldId="688"/>
            <ac:spMk id="2" creationId="{95617258-AE8E-4AE1-87F4-86A3DBB4C585}"/>
          </ac:spMkLst>
        </pc:spChg>
        <pc:spChg chg="del">
          <ac:chgData name="sravan chenji" userId="0cf1c92b2400a858" providerId="LiveId" clId="{5767BE76-75BC-437C-B1CE-99939CA056A0}" dt="2019-09-22T07:51:07.742" v="4185"/>
          <ac:spMkLst>
            <pc:docMk/>
            <pc:sldMk cId="795689339" sldId="688"/>
            <ac:spMk id="3" creationId="{A1E05D3C-A78D-46E2-BE2E-E6713F86FCFE}"/>
          </ac:spMkLst>
        </pc:spChg>
        <pc:spChg chg="mod">
          <ac:chgData name="sravan chenji" userId="0cf1c92b2400a858" providerId="LiveId" clId="{5767BE76-75BC-437C-B1CE-99939CA056A0}" dt="2019-09-22T07:52:30.108" v="4372" actId="20577"/>
          <ac:spMkLst>
            <pc:docMk/>
            <pc:sldMk cId="795689339" sldId="688"/>
            <ac:spMk id="4" creationId="{C642804D-12AD-461C-8AA4-3111B6D4DD43}"/>
          </ac:spMkLst>
        </pc:spChg>
        <pc:spChg chg="add mod">
          <ac:chgData name="sravan chenji" userId="0cf1c92b2400a858" providerId="LiveId" clId="{5767BE76-75BC-437C-B1CE-99939CA056A0}" dt="2019-09-22T07:51:17.472" v="4188" actId="1076"/>
          <ac:spMkLst>
            <pc:docMk/>
            <pc:sldMk cId="795689339" sldId="688"/>
            <ac:spMk id="7" creationId="{2895F21B-8BAE-41CC-AFCB-DB06CAE47C5C}"/>
          </ac:spMkLst>
        </pc:spChg>
        <pc:picChg chg="add">
          <ac:chgData name="sravan chenji" userId="0cf1c92b2400a858" providerId="LiveId" clId="{5767BE76-75BC-437C-B1CE-99939CA056A0}" dt="2019-09-22T07:51:07.742" v="4185"/>
          <ac:picMkLst>
            <pc:docMk/>
            <pc:sldMk cId="795689339" sldId="688"/>
            <ac:picMk id="6" creationId="{857383F5-AB34-4FD9-AB76-BFF33AC7ABE6}"/>
          </ac:picMkLst>
        </pc:picChg>
      </pc:sldChg>
      <pc:sldChg chg="addSp modSp add modAnim">
        <pc:chgData name="sravan chenji" userId="0cf1c92b2400a858" providerId="LiveId" clId="{5767BE76-75BC-437C-B1CE-99939CA056A0}" dt="2019-09-25T16:05:15.173" v="9158" actId="20577"/>
        <pc:sldMkLst>
          <pc:docMk/>
          <pc:sldMk cId="1424012815" sldId="689"/>
        </pc:sldMkLst>
        <pc:spChg chg="mod">
          <ac:chgData name="sravan chenji" userId="0cf1c92b2400a858" providerId="LiveId" clId="{5767BE76-75BC-437C-B1CE-99939CA056A0}" dt="2019-09-25T06:47:42.056" v="6131" actId="20577"/>
          <ac:spMkLst>
            <pc:docMk/>
            <pc:sldMk cId="1424012815" sldId="689"/>
            <ac:spMk id="2" creationId="{B2B520B8-6BFF-4D10-9A3C-8FED446E671E}"/>
          </ac:spMkLst>
        </pc:spChg>
        <pc:spChg chg="mod">
          <ac:chgData name="sravan chenji" userId="0cf1c92b2400a858" providerId="LiveId" clId="{5767BE76-75BC-437C-B1CE-99939CA056A0}" dt="2019-09-25T16:05:15.173" v="9158" actId="20577"/>
          <ac:spMkLst>
            <pc:docMk/>
            <pc:sldMk cId="1424012815" sldId="689"/>
            <ac:spMk id="3" creationId="{A09515F6-349C-4251-908B-0722E29F31D8}"/>
          </ac:spMkLst>
        </pc:spChg>
        <pc:picChg chg="add mod">
          <ac:chgData name="sravan chenji" userId="0cf1c92b2400a858" providerId="LiveId" clId="{5767BE76-75BC-437C-B1CE-99939CA056A0}" dt="2019-09-25T14:27:14.352" v="7657" actId="14100"/>
          <ac:picMkLst>
            <pc:docMk/>
            <pc:sldMk cId="1424012815" sldId="689"/>
            <ac:picMk id="6" creationId="{901D61BF-22E1-4A44-8919-31D0CEFD8A15}"/>
          </ac:picMkLst>
        </pc:picChg>
      </pc:sldChg>
      <pc:sldChg chg="addSp modSp add modAnim">
        <pc:chgData name="sravan chenji" userId="0cf1c92b2400a858" providerId="LiveId" clId="{5767BE76-75BC-437C-B1CE-99939CA056A0}" dt="2019-09-25T15:48:03.902" v="8268" actId="20577"/>
        <pc:sldMkLst>
          <pc:docMk/>
          <pc:sldMk cId="109567656" sldId="691"/>
        </pc:sldMkLst>
        <pc:spChg chg="mod">
          <ac:chgData name="sravan chenji" userId="0cf1c92b2400a858" providerId="LiveId" clId="{5767BE76-75BC-437C-B1CE-99939CA056A0}" dt="2019-09-25T15:48:03.902" v="8268" actId="20577"/>
          <ac:spMkLst>
            <pc:docMk/>
            <pc:sldMk cId="109567656" sldId="691"/>
            <ac:spMk id="2" creationId="{CE3B0F66-EA66-4784-9DA3-8A29E2104386}"/>
          </ac:spMkLst>
        </pc:spChg>
        <pc:spChg chg="mod">
          <ac:chgData name="sravan chenji" userId="0cf1c92b2400a858" providerId="LiveId" clId="{5767BE76-75BC-437C-B1CE-99939CA056A0}" dt="2019-09-22T09:44:44.426" v="5365" actId="1076"/>
          <ac:spMkLst>
            <pc:docMk/>
            <pc:sldMk cId="109567656" sldId="691"/>
            <ac:spMk id="3" creationId="{206AE889-AB99-4CBA-BF75-F24BB16E161B}"/>
          </ac:spMkLst>
        </pc:spChg>
        <pc:picChg chg="add mod">
          <ac:chgData name="sravan chenji" userId="0cf1c92b2400a858" providerId="LiveId" clId="{5767BE76-75BC-437C-B1CE-99939CA056A0}" dt="2019-09-22T09:44:51.054" v="5367" actId="14100"/>
          <ac:picMkLst>
            <pc:docMk/>
            <pc:sldMk cId="109567656" sldId="691"/>
            <ac:picMk id="5" creationId="{808CBBA2-A2BA-447B-BD1F-5062BFFFAF94}"/>
          </ac:picMkLst>
        </pc:picChg>
      </pc:sldChg>
      <pc:sldChg chg="addSp delSp modSp add">
        <pc:chgData name="sravan chenji" userId="0cf1c92b2400a858" providerId="LiveId" clId="{5767BE76-75BC-437C-B1CE-99939CA056A0}" dt="2019-09-22T09:45:31.830" v="5405" actId="403"/>
        <pc:sldMkLst>
          <pc:docMk/>
          <pc:sldMk cId="2825804202" sldId="692"/>
        </pc:sldMkLst>
        <pc:spChg chg="del">
          <ac:chgData name="sravan chenji" userId="0cf1c92b2400a858" providerId="LiveId" clId="{5767BE76-75BC-437C-B1CE-99939CA056A0}" dt="2019-09-22T09:45:16.962" v="5369"/>
          <ac:spMkLst>
            <pc:docMk/>
            <pc:sldMk cId="2825804202" sldId="692"/>
            <ac:spMk id="2" creationId="{8442783D-D101-4E9B-89CC-B091626C1747}"/>
          </ac:spMkLst>
        </pc:spChg>
        <pc:spChg chg="del">
          <ac:chgData name="sravan chenji" userId="0cf1c92b2400a858" providerId="LiveId" clId="{5767BE76-75BC-437C-B1CE-99939CA056A0}" dt="2019-09-22T09:45:16.962" v="5369"/>
          <ac:spMkLst>
            <pc:docMk/>
            <pc:sldMk cId="2825804202" sldId="692"/>
            <ac:spMk id="3" creationId="{CB452E71-E2D6-4F72-A120-C91923E783C1}"/>
          </ac:spMkLst>
        </pc:spChg>
        <pc:spChg chg="add mod">
          <ac:chgData name="sravan chenji" userId="0cf1c92b2400a858" providerId="LiveId" clId="{5767BE76-75BC-437C-B1CE-99939CA056A0}" dt="2019-09-22T09:45:31.830" v="5405" actId="403"/>
          <ac:spMkLst>
            <pc:docMk/>
            <pc:sldMk cId="2825804202" sldId="692"/>
            <ac:spMk id="5" creationId="{0E8AACD9-71D8-46C5-9ECF-AF36D480CD91}"/>
          </ac:spMkLst>
        </pc:spChg>
        <pc:spChg chg="add mod">
          <ac:chgData name="sravan chenji" userId="0cf1c92b2400a858" providerId="LiveId" clId="{5767BE76-75BC-437C-B1CE-99939CA056A0}" dt="2019-09-22T09:45:16.962" v="5369"/>
          <ac:spMkLst>
            <pc:docMk/>
            <pc:sldMk cId="2825804202" sldId="692"/>
            <ac:spMk id="6" creationId="{3FC7EEF9-D4EE-4769-A202-4E12EF2838DC}"/>
          </ac:spMkLst>
        </pc:spChg>
      </pc:sldChg>
      <pc:sldChg chg="addSp delSp modSp add modAnim">
        <pc:chgData name="sravan chenji" userId="0cf1c92b2400a858" providerId="LiveId" clId="{5767BE76-75BC-437C-B1CE-99939CA056A0}" dt="2019-09-25T06:47:31.595" v="6129"/>
        <pc:sldMkLst>
          <pc:docMk/>
          <pc:sldMk cId="1063263799" sldId="693"/>
        </pc:sldMkLst>
        <pc:spChg chg="del">
          <ac:chgData name="sravan chenji" userId="0cf1c92b2400a858" providerId="LiveId" clId="{5767BE76-75BC-437C-B1CE-99939CA056A0}" dt="2019-09-23T14:32:25.254" v="5479"/>
          <ac:spMkLst>
            <pc:docMk/>
            <pc:sldMk cId="1063263799" sldId="693"/>
            <ac:spMk id="2" creationId="{95085C1D-E5BC-46B3-A2E9-475A13BA1318}"/>
          </ac:spMkLst>
        </pc:spChg>
        <pc:spChg chg="del">
          <ac:chgData name="sravan chenji" userId="0cf1c92b2400a858" providerId="LiveId" clId="{5767BE76-75BC-437C-B1CE-99939CA056A0}" dt="2019-09-23T14:32:25.254" v="5479"/>
          <ac:spMkLst>
            <pc:docMk/>
            <pc:sldMk cId="1063263799" sldId="693"/>
            <ac:spMk id="3" creationId="{D803FAD9-8C13-46FA-99E7-5AA06AF21536}"/>
          </ac:spMkLst>
        </pc:spChg>
        <pc:spChg chg="add mod">
          <ac:chgData name="sravan chenji" userId="0cf1c92b2400a858" providerId="LiveId" clId="{5767BE76-75BC-437C-B1CE-99939CA056A0}" dt="2019-09-25T06:47:31.595" v="6129"/>
          <ac:spMkLst>
            <pc:docMk/>
            <pc:sldMk cId="1063263799" sldId="693"/>
            <ac:spMk id="5" creationId="{B52165E7-5DAB-4EEB-A774-C6E16A611B42}"/>
          </ac:spMkLst>
        </pc:spChg>
        <pc:spChg chg="add mod">
          <ac:chgData name="sravan chenji" userId="0cf1c92b2400a858" providerId="LiveId" clId="{5767BE76-75BC-437C-B1CE-99939CA056A0}" dt="2019-09-23T14:34:41.535" v="5747" actId="20577"/>
          <ac:spMkLst>
            <pc:docMk/>
            <pc:sldMk cId="1063263799" sldId="693"/>
            <ac:spMk id="6" creationId="{D18D8931-AEF0-4CF9-9630-B26AC89B53FB}"/>
          </ac:spMkLst>
        </pc:spChg>
        <pc:spChg chg="add mod">
          <ac:chgData name="sravan chenji" userId="0cf1c92b2400a858" providerId="LiveId" clId="{5767BE76-75BC-437C-B1CE-99939CA056A0}" dt="2019-09-23T14:34:36.490" v="5724" actId="27636"/>
          <ac:spMkLst>
            <pc:docMk/>
            <pc:sldMk cId="1063263799" sldId="693"/>
            <ac:spMk id="7" creationId="{BE113D40-CC43-4692-AD1B-528CBDB8DE01}"/>
          </ac:spMkLst>
        </pc:spChg>
      </pc:sldChg>
      <pc:sldChg chg="addSp delSp modSp add modNotesTx">
        <pc:chgData name="sravan chenji" userId="0cf1c92b2400a858" providerId="LiveId" clId="{5767BE76-75BC-437C-B1CE-99939CA056A0}" dt="2019-09-25T15:48:26.139" v="8287" actId="14100"/>
        <pc:sldMkLst>
          <pc:docMk/>
          <pc:sldMk cId="2791946821" sldId="694"/>
        </pc:sldMkLst>
        <pc:spChg chg="mod">
          <ac:chgData name="sravan chenji" userId="0cf1c92b2400a858" providerId="LiveId" clId="{5767BE76-75BC-437C-B1CE-99939CA056A0}" dt="2019-09-25T15:48:14.495" v="8284" actId="20577"/>
          <ac:spMkLst>
            <pc:docMk/>
            <pc:sldMk cId="2791946821" sldId="694"/>
            <ac:spMk id="2" creationId="{15997472-8D78-44FB-83A7-404A15299742}"/>
          </ac:spMkLst>
        </pc:spChg>
        <pc:spChg chg="del">
          <ac:chgData name="sravan chenji" userId="0cf1c92b2400a858" providerId="LiveId" clId="{5767BE76-75BC-437C-B1CE-99939CA056A0}" dt="2019-09-25T12:55:39.398" v="6699" actId="931"/>
          <ac:spMkLst>
            <pc:docMk/>
            <pc:sldMk cId="2791946821" sldId="694"/>
            <ac:spMk id="3" creationId="{7623F240-A594-46CE-96FB-B401D4977853}"/>
          </ac:spMkLst>
        </pc:spChg>
        <pc:spChg chg="add del mod">
          <ac:chgData name="sravan chenji" userId="0cf1c92b2400a858" providerId="LiveId" clId="{5767BE76-75BC-437C-B1CE-99939CA056A0}" dt="2019-09-25T15:48:18.940" v="8285" actId="478"/>
          <ac:spMkLst>
            <pc:docMk/>
            <pc:sldMk cId="2791946821" sldId="694"/>
            <ac:spMk id="7" creationId="{F33E9290-F32F-4147-A0EC-F379FA157431}"/>
          </ac:spMkLst>
        </pc:spChg>
        <pc:picChg chg="add mod">
          <ac:chgData name="sravan chenji" userId="0cf1c92b2400a858" providerId="LiveId" clId="{5767BE76-75BC-437C-B1CE-99939CA056A0}" dt="2019-09-25T15:48:26.139" v="8287" actId="14100"/>
          <ac:picMkLst>
            <pc:docMk/>
            <pc:sldMk cId="2791946821" sldId="694"/>
            <ac:picMk id="6" creationId="{9E7BD9DC-4883-4536-8A9B-065E2D9C2452}"/>
          </ac:picMkLst>
        </pc:picChg>
      </pc:sldChg>
    </pc:docChg>
  </pc:docChgLst>
  <pc:docChgLst>
    <pc:chgData name="sravan chenji" userId="0cf1c92b2400a858" providerId="LiveId" clId="{BE9561E3-CE64-46A4-B44E-D674517DA971}"/>
    <pc:docChg chg="addSld delSld modSld">
      <pc:chgData name="sravan chenji" userId="0cf1c92b2400a858" providerId="LiveId" clId="{BE9561E3-CE64-46A4-B44E-D674517DA971}" dt="2019-09-21T06:08:32.702" v="98"/>
      <pc:docMkLst>
        <pc:docMk/>
      </pc:docMkLst>
      <pc:sldChg chg="modSp">
        <pc:chgData name="sravan chenji" userId="0cf1c92b2400a858" providerId="LiveId" clId="{BE9561E3-CE64-46A4-B44E-D674517DA971}" dt="2019-09-21T03:33:19.106" v="52"/>
        <pc:sldMkLst>
          <pc:docMk/>
          <pc:sldMk cId="487451275" sldId="257"/>
        </pc:sldMkLst>
        <pc:spChg chg="mod">
          <ac:chgData name="sravan chenji" userId="0cf1c92b2400a858" providerId="LiveId" clId="{BE9561E3-CE64-46A4-B44E-D674517DA971}" dt="2019-09-21T03:33:17.767" v="51"/>
          <ac:spMkLst>
            <pc:docMk/>
            <pc:sldMk cId="487451275" sldId="257"/>
            <ac:spMk id="4" creationId="{9CC597D8-A227-4B94-A89D-98B5183D1279}"/>
          </ac:spMkLst>
        </pc:spChg>
        <pc:spChg chg="mod">
          <ac:chgData name="sravan chenji" userId="0cf1c92b2400a858" providerId="LiveId" clId="{BE9561E3-CE64-46A4-B44E-D674517DA971}" dt="2019-09-21T03:33:19.106" v="52"/>
          <ac:spMkLst>
            <pc:docMk/>
            <pc:sldMk cId="487451275" sldId="257"/>
            <ac:spMk id="5" creationId="{7B086EDF-D423-4177-B66D-8E6C87BEC7DC}"/>
          </ac:spMkLst>
        </pc:spChg>
      </pc:sldChg>
      <pc:sldChg chg="add">
        <pc:chgData name="sravan chenji" userId="0cf1c92b2400a858" providerId="LiveId" clId="{BE9561E3-CE64-46A4-B44E-D674517DA971}" dt="2019-09-21T04:37:41.231" v="53"/>
        <pc:sldMkLst>
          <pc:docMk/>
          <pc:sldMk cId="110963437" sldId="271"/>
        </pc:sldMkLst>
      </pc:sldChg>
      <pc:sldMasterChg chg="delSldLayout">
        <pc:chgData name="sravan chenji" userId="0cf1c92b2400a858" providerId="LiveId" clId="{BE9561E3-CE64-46A4-B44E-D674517DA971}" dt="2019-09-21T04:43:14.160" v="59" actId="2696"/>
        <pc:sldMasterMkLst>
          <pc:docMk/>
          <pc:sldMasterMk cId="201135274" sldId="2147483660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rsra\AppData\Local\Microsoft\Windows\INetCache\Content.Outlook\EKCKCRZN\Decentralization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rsra\AppData\Local\Microsoft\Windows\INetCache\Content.Outlook\EKCKCRZN\Decentralization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1"/>
              <a:t>Trend of registrations in the facilities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Facility 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Sheet1!$D$2:$J$2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Sheet1!$D$3:$J$3</c:f>
              <c:numCache>
                <c:formatCode>General</c:formatCode>
                <c:ptCount val="7"/>
                <c:pt idx="0">
                  <c:v>89</c:v>
                </c:pt>
                <c:pt idx="1">
                  <c:v>118</c:v>
                </c:pt>
                <c:pt idx="2">
                  <c:v>158</c:v>
                </c:pt>
                <c:pt idx="3">
                  <c:v>205</c:v>
                </c:pt>
                <c:pt idx="4">
                  <c:v>217</c:v>
                </c:pt>
                <c:pt idx="5">
                  <c:v>467</c:v>
                </c:pt>
                <c:pt idx="6">
                  <c:v>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63-42FC-B5D0-61B0F945F4AC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Facility 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Sheet1!$D$2:$J$2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Sheet1!$D$4:$J$4</c:f>
              <c:numCache>
                <c:formatCode>General</c:formatCode>
                <c:ptCount val="7"/>
                <c:pt idx="0">
                  <c:v>79</c:v>
                </c:pt>
                <c:pt idx="1">
                  <c:v>88</c:v>
                </c:pt>
                <c:pt idx="2">
                  <c:v>94</c:v>
                </c:pt>
                <c:pt idx="3">
                  <c:v>98</c:v>
                </c:pt>
                <c:pt idx="4">
                  <c:v>103</c:v>
                </c:pt>
                <c:pt idx="5">
                  <c:v>258</c:v>
                </c:pt>
                <c:pt idx="6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63-42FC-B5D0-61B0F945F4AC}"/>
            </c:ext>
          </c:extLst>
        </c:ser>
        <c:ser>
          <c:idx val="2"/>
          <c:order val="2"/>
          <c:tx>
            <c:strRef>
              <c:f>Sheet1!$C$5</c:f>
              <c:strCache>
                <c:ptCount val="1"/>
                <c:pt idx="0">
                  <c:v>Facility 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Sheet1!$D$2:$J$2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Sheet1!$D$5:$J$5</c:f>
              <c:numCache>
                <c:formatCode>General</c:formatCode>
                <c:ptCount val="7"/>
                <c:pt idx="0">
                  <c:v>90</c:v>
                </c:pt>
                <c:pt idx="1">
                  <c:v>101</c:v>
                </c:pt>
                <c:pt idx="2">
                  <c:v>109</c:v>
                </c:pt>
                <c:pt idx="3">
                  <c:v>161</c:v>
                </c:pt>
                <c:pt idx="4">
                  <c:v>174</c:v>
                </c:pt>
                <c:pt idx="5">
                  <c:v>311</c:v>
                </c:pt>
                <c:pt idx="6">
                  <c:v>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63-42FC-B5D0-61B0F945F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923416"/>
        <c:axId val="742924072"/>
      </c:lineChart>
      <c:catAx>
        <c:axId val="74292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924072"/>
        <c:crosses val="autoZero"/>
        <c:auto val="1"/>
        <c:lblAlgn val="ctr"/>
        <c:lblOffset val="100"/>
        <c:noMultiLvlLbl val="0"/>
      </c:catAx>
      <c:valAx>
        <c:axId val="742924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92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Trend of follow up</a:t>
            </a:r>
            <a:r>
              <a:rPr lang="en-US" sz="1800" b="1" baseline="0" dirty="0"/>
              <a:t> visits</a:t>
            </a:r>
            <a:r>
              <a:rPr lang="en-US" sz="1800" b="1" dirty="0"/>
              <a:t> in the facilities </a:t>
            </a:r>
          </a:p>
          <a:p>
            <a:pPr>
              <a:defRPr sz="1800" b="1"/>
            </a:pP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'[Decentralization graphs.xlsx]Sheet1'!$C$9</c:f>
              <c:strCache>
                <c:ptCount val="1"/>
                <c:pt idx="0">
                  <c:v>Facility 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'[Decentralization graphs.xlsx]Sheet1'!$D$8:$J$8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'[Decentralization graphs.xlsx]Sheet1'!$D$9:$J$9</c:f>
              <c:numCache>
                <c:formatCode>General</c:formatCode>
                <c:ptCount val="7"/>
                <c:pt idx="0">
                  <c:v>76</c:v>
                </c:pt>
                <c:pt idx="1">
                  <c:v>46</c:v>
                </c:pt>
                <c:pt idx="2">
                  <c:v>128</c:v>
                </c:pt>
                <c:pt idx="3">
                  <c:v>164</c:v>
                </c:pt>
                <c:pt idx="4">
                  <c:v>112</c:v>
                </c:pt>
                <c:pt idx="5">
                  <c:v>357</c:v>
                </c:pt>
                <c:pt idx="6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02-4744-915D-0C0EED755DB3}"/>
            </c:ext>
          </c:extLst>
        </c:ser>
        <c:ser>
          <c:idx val="1"/>
          <c:order val="1"/>
          <c:tx>
            <c:strRef>
              <c:f>'[Decentralization graphs.xlsx]Sheet1'!$C$10</c:f>
              <c:strCache>
                <c:ptCount val="1"/>
                <c:pt idx="0">
                  <c:v>Facility 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'[Decentralization graphs.xlsx]Sheet1'!$D$8:$J$8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'[Decentralization graphs.xlsx]Sheet1'!$D$10:$J$10</c:f>
              <c:numCache>
                <c:formatCode>General</c:formatCode>
                <c:ptCount val="7"/>
                <c:pt idx="0">
                  <c:v>45</c:v>
                </c:pt>
                <c:pt idx="1">
                  <c:v>60</c:v>
                </c:pt>
                <c:pt idx="2">
                  <c:v>86</c:v>
                </c:pt>
                <c:pt idx="3">
                  <c:v>78</c:v>
                </c:pt>
                <c:pt idx="4">
                  <c:v>78</c:v>
                </c:pt>
                <c:pt idx="5">
                  <c:v>93</c:v>
                </c:pt>
                <c:pt idx="6">
                  <c:v>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02-4744-915D-0C0EED755DB3}"/>
            </c:ext>
          </c:extLst>
        </c:ser>
        <c:ser>
          <c:idx val="2"/>
          <c:order val="2"/>
          <c:tx>
            <c:strRef>
              <c:f>'[Decentralization graphs.xlsx]Sheet1'!$C$11</c:f>
              <c:strCache>
                <c:ptCount val="1"/>
                <c:pt idx="0">
                  <c:v>Facility 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'[Decentralization graphs.xlsx]Sheet1'!$D$8:$J$8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'[Decentralization graphs.xlsx]Sheet1'!$D$11:$J$11</c:f>
              <c:numCache>
                <c:formatCode>General</c:formatCode>
                <c:ptCount val="7"/>
                <c:pt idx="0">
                  <c:v>58</c:v>
                </c:pt>
                <c:pt idx="1">
                  <c:v>38</c:v>
                </c:pt>
                <c:pt idx="2">
                  <c:v>74</c:v>
                </c:pt>
                <c:pt idx="3">
                  <c:v>102</c:v>
                </c:pt>
                <c:pt idx="4">
                  <c:v>134</c:v>
                </c:pt>
                <c:pt idx="5">
                  <c:v>159</c:v>
                </c:pt>
                <c:pt idx="6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02-4744-915D-0C0EED755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340848"/>
        <c:axId val="756340192"/>
      </c:lineChart>
      <c:catAx>
        <c:axId val="75634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340192"/>
        <c:crosses val="autoZero"/>
        <c:auto val="1"/>
        <c:lblAlgn val="ctr"/>
        <c:lblOffset val="100"/>
        <c:noMultiLvlLbl val="0"/>
      </c:catAx>
      <c:valAx>
        <c:axId val="7563401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34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B45F4-0A91-4B54-B7FA-A99CA6CB6D3C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635C445-9B71-46FF-B109-32414EF096ED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Missed visits patients identified through two stack system or follow up register </a:t>
          </a:r>
        </a:p>
      </dgm:t>
    </dgm:pt>
    <dgm:pt modelId="{3BE77E92-020D-4F21-AA27-69A9F5DB98EE}" type="parTrans" cxnId="{62DB6854-76A1-4B46-901E-8A3E626519B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D1F6023-C705-4936-85A4-ACD24C3A6994}" type="sibTrans" cxnId="{62DB6854-76A1-4B46-901E-8A3E626519B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B8C4422-571F-41CF-B86F-89DCAA87CFB5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Staff nurses contact patient through phone call and counsel them to come for follow up </a:t>
          </a:r>
        </a:p>
      </dgm:t>
    </dgm:pt>
    <dgm:pt modelId="{70860BAF-B7AB-4726-BA7F-9DEDB4085A5A}" type="parTrans" cxnId="{8F881E22-DC95-49A9-832B-07F9A33D033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51AB787-5E24-42E3-BA06-27BFECB0A202}" type="sibTrans" cxnId="{8F881E22-DC95-49A9-832B-07F9A33D033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2C6B7D57-03B3-4C99-87CC-04CE5B223B57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Response of the patient is noted down in the treatment card for future follow up and documentation</a:t>
          </a:r>
          <a:endParaRPr lang="en-IN" dirty="0">
            <a:solidFill>
              <a:schemeClr val="tx1"/>
            </a:solidFill>
          </a:endParaRPr>
        </a:p>
      </dgm:t>
    </dgm:pt>
    <dgm:pt modelId="{BEC24827-ECC1-491F-8936-3B13CCD72622}" type="parTrans" cxnId="{6ABA6F71-1BFE-4369-A14A-10076455FC7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ECB073D-D910-4DFF-A534-C9495F4C428B}" type="sibTrans" cxnId="{6ABA6F71-1BFE-4369-A14A-10076455FC7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CCD7602-C2BF-4115-9680-24AC1D9581B9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Details of non – responsive patients are shared with concerned with ANMs and ASHAs for house visits </a:t>
          </a:r>
        </a:p>
      </dgm:t>
    </dgm:pt>
    <dgm:pt modelId="{BAE2AE0C-0AF5-4FC2-A8EC-E458D3D66D11}" type="parTrans" cxnId="{710F70A7-4C44-4EF4-8E91-8DD80BFF975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DD75222-D4C4-4B06-8917-B1697EA32F42}" type="sibTrans" cxnId="{710F70A7-4C44-4EF4-8E91-8DD80BFF975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15D4061-21EA-4DC9-9B6F-C8A8B0966D20}" type="pres">
      <dgm:prSet presAssocID="{92AB45F4-0A91-4B54-B7FA-A99CA6CB6D3C}" presName="outerComposite" presStyleCnt="0">
        <dgm:presLayoutVars>
          <dgm:chMax val="5"/>
          <dgm:dir/>
          <dgm:resizeHandles val="exact"/>
        </dgm:presLayoutVars>
      </dgm:prSet>
      <dgm:spPr/>
    </dgm:pt>
    <dgm:pt modelId="{BC080D4F-5307-47B8-B85E-2E69B5A1D14B}" type="pres">
      <dgm:prSet presAssocID="{92AB45F4-0A91-4B54-B7FA-A99CA6CB6D3C}" presName="dummyMaxCanvas" presStyleCnt="0">
        <dgm:presLayoutVars/>
      </dgm:prSet>
      <dgm:spPr/>
    </dgm:pt>
    <dgm:pt modelId="{A159C9E3-37B0-4AC5-849A-E80870F16362}" type="pres">
      <dgm:prSet presAssocID="{92AB45F4-0A91-4B54-B7FA-A99CA6CB6D3C}" presName="FourNodes_1" presStyleLbl="node1" presStyleIdx="0" presStyleCnt="4">
        <dgm:presLayoutVars>
          <dgm:bulletEnabled val="1"/>
        </dgm:presLayoutVars>
      </dgm:prSet>
      <dgm:spPr/>
    </dgm:pt>
    <dgm:pt modelId="{F3204A7F-4ED6-4FF7-9CEA-126AFCD5721E}" type="pres">
      <dgm:prSet presAssocID="{92AB45F4-0A91-4B54-B7FA-A99CA6CB6D3C}" presName="FourNodes_2" presStyleLbl="node1" presStyleIdx="1" presStyleCnt="4">
        <dgm:presLayoutVars>
          <dgm:bulletEnabled val="1"/>
        </dgm:presLayoutVars>
      </dgm:prSet>
      <dgm:spPr/>
    </dgm:pt>
    <dgm:pt modelId="{B850E779-716C-4F1D-B54C-922810FF7150}" type="pres">
      <dgm:prSet presAssocID="{92AB45F4-0A91-4B54-B7FA-A99CA6CB6D3C}" presName="FourNodes_3" presStyleLbl="node1" presStyleIdx="2" presStyleCnt="4">
        <dgm:presLayoutVars>
          <dgm:bulletEnabled val="1"/>
        </dgm:presLayoutVars>
      </dgm:prSet>
      <dgm:spPr/>
    </dgm:pt>
    <dgm:pt modelId="{AF8EED8F-8977-4682-A67F-42B59336C847}" type="pres">
      <dgm:prSet presAssocID="{92AB45F4-0A91-4B54-B7FA-A99CA6CB6D3C}" presName="FourNodes_4" presStyleLbl="node1" presStyleIdx="3" presStyleCnt="4">
        <dgm:presLayoutVars>
          <dgm:bulletEnabled val="1"/>
        </dgm:presLayoutVars>
      </dgm:prSet>
      <dgm:spPr/>
    </dgm:pt>
    <dgm:pt modelId="{4916804E-CC7E-41A7-838D-10CE16B4BFA3}" type="pres">
      <dgm:prSet presAssocID="{92AB45F4-0A91-4B54-B7FA-A99CA6CB6D3C}" presName="FourConn_1-2" presStyleLbl="fgAccFollowNode1" presStyleIdx="0" presStyleCnt="3">
        <dgm:presLayoutVars>
          <dgm:bulletEnabled val="1"/>
        </dgm:presLayoutVars>
      </dgm:prSet>
      <dgm:spPr/>
    </dgm:pt>
    <dgm:pt modelId="{8DD29859-8C34-499C-B77E-14904252D199}" type="pres">
      <dgm:prSet presAssocID="{92AB45F4-0A91-4B54-B7FA-A99CA6CB6D3C}" presName="FourConn_2-3" presStyleLbl="fgAccFollowNode1" presStyleIdx="1" presStyleCnt="3">
        <dgm:presLayoutVars>
          <dgm:bulletEnabled val="1"/>
        </dgm:presLayoutVars>
      </dgm:prSet>
      <dgm:spPr/>
    </dgm:pt>
    <dgm:pt modelId="{01E7A4CE-D65E-403F-B403-43B468FFF6DC}" type="pres">
      <dgm:prSet presAssocID="{92AB45F4-0A91-4B54-B7FA-A99CA6CB6D3C}" presName="FourConn_3-4" presStyleLbl="fgAccFollowNode1" presStyleIdx="2" presStyleCnt="3">
        <dgm:presLayoutVars>
          <dgm:bulletEnabled val="1"/>
        </dgm:presLayoutVars>
      </dgm:prSet>
      <dgm:spPr/>
    </dgm:pt>
    <dgm:pt modelId="{CC57C324-90A6-456F-8BA5-076748B9B946}" type="pres">
      <dgm:prSet presAssocID="{92AB45F4-0A91-4B54-B7FA-A99CA6CB6D3C}" presName="FourNodes_1_text" presStyleLbl="node1" presStyleIdx="3" presStyleCnt="4">
        <dgm:presLayoutVars>
          <dgm:bulletEnabled val="1"/>
        </dgm:presLayoutVars>
      </dgm:prSet>
      <dgm:spPr/>
    </dgm:pt>
    <dgm:pt modelId="{A9419FA5-2649-4557-A337-8359FB7826F4}" type="pres">
      <dgm:prSet presAssocID="{92AB45F4-0A91-4B54-B7FA-A99CA6CB6D3C}" presName="FourNodes_2_text" presStyleLbl="node1" presStyleIdx="3" presStyleCnt="4">
        <dgm:presLayoutVars>
          <dgm:bulletEnabled val="1"/>
        </dgm:presLayoutVars>
      </dgm:prSet>
      <dgm:spPr/>
    </dgm:pt>
    <dgm:pt modelId="{27BAC50B-C76B-4535-A564-A7B57CD1FC1A}" type="pres">
      <dgm:prSet presAssocID="{92AB45F4-0A91-4B54-B7FA-A99CA6CB6D3C}" presName="FourNodes_3_text" presStyleLbl="node1" presStyleIdx="3" presStyleCnt="4">
        <dgm:presLayoutVars>
          <dgm:bulletEnabled val="1"/>
        </dgm:presLayoutVars>
      </dgm:prSet>
      <dgm:spPr/>
    </dgm:pt>
    <dgm:pt modelId="{157FAFDA-B423-47A3-8234-20AE8930AB26}" type="pres">
      <dgm:prSet presAssocID="{92AB45F4-0A91-4B54-B7FA-A99CA6CB6D3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CBF7D16-C170-499B-9950-21D61924D4D8}" type="presOf" srcId="{DB8C4422-571F-41CF-B86F-89DCAA87CFB5}" destId="{F3204A7F-4ED6-4FF7-9CEA-126AFCD5721E}" srcOrd="0" destOrd="0" presId="urn:microsoft.com/office/officeart/2005/8/layout/vProcess5"/>
    <dgm:cxn modelId="{E3555619-8036-4C10-B06B-0A55B6E90F65}" type="presOf" srcId="{F635C445-9B71-46FF-B109-32414EF096ED}" destId="{A159C9E3-37B0-4AC5-849A-E80870F16362}" srcOrd="0" destOrd="0" presId="urn:microsoft.com/office/officeart/2005/8/layout/vProcess5"/>
    <dgm:cxn modelId="{8F881E22-DC95-49A9-832B-07F9A33D0333}" srcId="{92AB45F4-0A91-4B54-B7FA-A99CA6CB6D3C}" destId="{DB8C4422-571F-41CF-B86F-89DCAA87CFB5}" srcOrd="1" destOrd="0" parTransId="{70860BAF-B7AB-4726-BA7F-9DEDB4085A5A}" sibTransId="{551AB787-5E24-42E3-BA06-27BFECB0A202}"/>
    <dgm:cxn modelId="{DDF1E728-BFE3-4914-A95E-C4D26F741E61}" type="presOf" srcId="{2C6B7D57-03B3-4C99-87CC-04CE5B223B57}" destId="{27BAC50B-C76B-4535-A564-A7B57CD1FC1A}" srcOrd="1" destOrd="0" presId="urn:microsoft.com/office/officeart/2005/8/layout/vProcess5"/>
    <dgm:cxn modelId="{DE0AA642-0592-4FD7-B933-DDFAE1DB094C}" type="presOf" srcId="{551AB787-5E24-42E3-BA06-27BFECB0A202}" destId="{8DD29859-8C34-499C-B77E-14904252D199}" srcOrd="0" destOrd="0" presId="urn:microsoft.com/office/officeart/2005/8/layout/vProcess5"/>
    <dgm:cxn modelId="{BB5F4F51-9400-4DF9-A84F-727490D72DB8}" type="presOf" srcId="{92AB45F4-0A91-4B54-B7FA-A99CA6CB6D3C}" destId="{115D4061-21EA-4DC9-9B6F-C8A8B0966D20}" srcOrd="0" destOrd="0" presId="urn:microsoft.com/office/officeart/2005/8/layout/vProcess5"/>
    <dgm:cxn modelId="{62DB6854-76A1-4B46-901E-8A3E626519B1}" srcId="{92AB45F4-0A91-4B54-B7FA-A99CA6CB6D3C}" destId="{F635C445-9B71-46FF-B109-32414EF096ED}" srcOrd="0" destOrd="0" parTransId="{3BE77E92-020D-4F21-AA27-69A9F5DB98EE}" sibTransId="{3D1F6023-C705-4936-85A4-ACD24C3A6994}"/>
    <dgm:cxn modelId="{EF4FEB67-F1B7-4D38-BCAA-9D365FFF3976}" type="presOf" srcId="{3CCD7602-C2BF-4115-9680-24AC1D9581B9}" destId="{AF8EED8F-8977-4682-A67F-42B59336C847}" srcOrd="0" destOrd="0" presId="urn:microsoft.com/office/officeart/2005/8/layout/vProcess5"/>
    <dgm:cxn modelId="{6ABA6F71-1BFE-4369-A14A-10076455FC79}" srcId="{92AB45F4-0A91-4B54-B7FA-A99CA6CB6D3C}" destId="{2C6B7D57-03B3-4C99-87CC-04CE5B223B57}" srcOrd="2" destOrd="0" parTransId="{BEC24827-ECC1-491F-8936-3B13CCD72622}" sibTransId="{6ECB073D-D910-4DFF-A534-C9495F4C428B}"/>
    <dgm:cxn modelId="{5AA9F572-1B2F-463E-9317-95719566C615}" type="presOf" srcId="{2C6B7D57-03B3-4C99-87CC-04CE5B223B57}" destId="{B850E779-716C-4F1D-B54C-922810FF7150}" srcOrd="0" destOrd="0" presId="urn:microsoft.com/office/officeart/2005/8/layout/vProcess5"/>
    <dgm:cxn modelId="{144C928D-3FFA-4E28-88D1-72A519FD1BBE}" type="presOf" srcId="{3D1F6023-C705-4936-85A4-ACD24C3A6994}" destId="{4916804E-CC7E-41A7-838D-10CE16B4BFA3}" srcOrd="0" destOrd="0" presId="urn:microsoft.com/office/officeart/2005/8/layout/vProcess5"/>
    <dgm:cxn modelId="{35431493-9EB1-4FA0-82E5-B40FF262F722}" type="presOf" srcId="{3CCD7602-C2BF-4115-9680-24AC1D9581B9}" destId="{157FAFDA-B423-47A3-8234-20AE8930AB26}" srcOrd="1" destOrd="0" presId="urn:microsoft.com/office/officeart/2005/8/layout/vProcess5"/>
    <dgm:cxn modelId="{3381CB94-817B-4C67-A112-8DAE2914D475}" type="presOf" srcId="{F635C445-9B71-46FF-B109-32414EF096ED}" destId="{CC57C324-90A6-456F-8BA5-076748B9B946}" srcOrd="1" destOrd="0" presId="urn:microsoft.com/office/officeart/2005/8/layout/vProcess5"/>
    <dgm:cxn modelId="{710F70A7-4C44-4EF4-8E91-8DD80BFF975A}" srcId="{92AB45F4-0A91-4B54-B7FA-A99CA6CB6D3C}" destId="{3CCD7602-C2BF-4115-9680-24AC1D9581B9}" srcOrd="3" destOrd="0" parTransId="{BAE2AE0C-0AF5-4FC2-A8EC-E458D3D66D11}" sibTransId="{FDD75222-D4C4-4B06-8917-B1697EA32F42}"/>
    <dgm:cxn modelId="{554044E1-509B-4ED6-B786-C45CC5CD17D8}" type="presOf" srcId="{6ECB073D-D910-4DFF-A534-C9495F4C428B}" destId="{01E7A4CE-D65E-403F-B403-43B468FFF6DC}" srcOrd="0" destOrd="0" presId="urn:microsoft.com/office/officeart/2005/8/layout/vProcess5"/>
    <dgm:cxn modelId="{77B4E1EB-A937-499C-92B7-6203CB3A4720}" type="presOf" srcId="{DB8C4422-571F-41CF-B86F-89DCAA87CFB5}" destId="{A9419FA5-2649-4557-A337-8359FB7826F4}" srcOrd="1" destOrd="0" presId="urn:microsoft.com/office/officeart/2005/8/layout/vProcess5"/>
    <dgm:cxn modelId="{5406F044-FB68-4A82-9467-CA919383653F}" type="presParOf" srcId="{115D4061-21EA-4DC9-9B6F-C8A8B0966D20}" destId="{BC080D4F-5307-47B8-B85E-2E69B5A1D14B}" srcOrd="0" destOrd="0" presId="urn:microsoft.com/office/officeart/2005/8/layout/vProcess5"/>
    <dgm:cxn modelId="{ACC02B03-9341-4FB4-A01C-0CA6CA74313F}" type="presParOf" srcId="{115D4061-21EA-4DC9-9B6F-C8A8B0966D20}" destId="{A159C9E3-37B0-4AC5-849A-E80870F16362}" srcOrd="1" destOrd="0" presId="urn:microsoft.com/office/officeart/2005/8/layout/vProcess5"/>
    <dgm:cxn modelId="{0B855A19-F9F0-4A70-A497-BA2888EED5CF}" type="presParOf" srcId="{115D4061-21EA-4DC9-9B6F-C8A8B0966D20}" destId="{F3204A7F-4ED6-4FF7-9CEA-126AFCD5721E}" srcOrd="2" destOrd="0" presId="urn:microsoft.com/office/officeart/2005/8/layout/vProcess5"/>
    <dgm:cxn modelId="{7FCA3A87-46DB-4C66-BF14-015E55DFF68B}" type="presParOf" srcId="{115D4061-21EA-4DC9-9B6F-C8A8B0966D20}" destId="{B850E779-716C-4F1D-B54C-922810FF7150}" srcOrd="3" destOrd="0" presId="urn:microsoft.com/office/officeart/2005/8/layout/vProcess5"/>
    <dgm:cxn modelId="{335A5AE7-8801-42DF-9A5F-80DC3A0EC2FF}" type="presParOf" srcId="{115D4061-21EA-4DC9-9B6F-C8A8B0966D20}" destId="{AF8EED8F-8977-4682-A67F-42B59336C847}" srcOrd="4" destOrd="0" presId="urn:microsoft.com/office/officeart/2005/8/layout/vProcess5"/>
    <dgm:cxn modelId="{0002B1A3-7005-48AA-A2AF-C5696CB8731E}" type="presParOf" srcId="{115D4061-21EA-4DC9-9B6F-C8A8B0966D20}" destId="{4916804E-CC7E-41A7-838D-10CE16B4BFA3}" srcOrd="5" destOrd="0" presId="urn:microsoft.com/office/officeart/2005/8/layout/vProcess5"/>
    <dgm:cxn modelId="{C7282459-A954-4A00-9946-DD25C0FADD85}" type="presParOf" srcId="{115D4061-21EA-4DC9-9B6F-C8A8B0966D20}" destId="{8DD29859-8C34-499C-B77E-14904252D199}" srcOrd="6" destOrd="0" presId="urn:microsoft.com/office/officeart/2005/8/layout/vProcess5"/>
    <dgm:cxn modelId="{F8974E40-673F-4B5F-988C-DADECC6751E5}" type="presParOf" srcId="{115D4061-21EA-4DC9-9B6F-C8A8B0966D20}" destId="{01E7A4CE-D65E-403F-B403-43B468FFF6DC}" srcOrd="7" destOrd="0" presId="urn:microsoft.com/office/officeart/2005/8/layout/vProcess5"/>
    <dgm:cxn modelId="{CEA34534-2B69-4CCD-A78E-9C45FEBE21CD}" type="presParOf" srcId="{115D4061-21EA-4DC9-9B6F-C8A8B0966D20}" destId="{CC57C324-90A6-456F-8BA5-076748B9B946}" srcOrd="8" destOrd="0" presId="urn:microsoft.com/office/officeart/2005/8/layout/vProcess5"/>
    <dgm:cxn modelId="{BDB0D88A-1E20-42C5-BC6E-61A504B9CE1E}" type="presParOf" srcId="{115D4061-21EA-4DC9-9B6F-C8A8B0966D20}" destId="{A9419FA5-2649-4557-A337-8359FB7826F4}" srcOrd="9" destOrd="0" presId="urn:microsoft.com/office/officeart/2005/8/layout/vProcess5"/>
    <dgm:cxn modelId="{BBB28CD1-687D-4F40-B313-B957466337FF}" type="presParOf" srcId="{115D4061-21EA-4DC9-9B6F-C8A8B0966D20}" destId="{27BAC50B-C76B-4535-A564-A7B57CD1FC1A}" srcOrd="10" destOrd="0" presId="urn:microsoft.com/office/officeart/2005/8/layout/vProcess5"/>
    <dgm:cxn modelId="{524696AC-6368-4D22-96E1-3BDB4A7DFAD4}" type="presParOf" srcId="{115D4061-21EA-4DC9-9B6F-C8A8B0966D20}" destId="{157FAFDA-B423-47A3-8234-20AE8930AB2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9C9E3-37B0-4AC5-849A-E80870F16362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1"/>
              </a:solidFill>
            </a:rPr>
            <a:t>Missed visits patients identified through two stack system or follow up register </a:t>
          </a:r>
        </a:p>
      </dsp:txBody>
      <dsp:txXfrm>
        <a:off x="28038" y="28038"/>
        <a:ext cx="7298593" cy="901218"/>
      </dsp:txXfrm>
    </dsp:sp>
    <dsp:sp modelId="{F3204A7F-4ED6-4FF7-9CEA-126AFCD5721E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1"/>
              </a:solidFill>
            </a:rPr>
            <a:t>Staff nurses contact patient through phone call and counsel them to come for follow up </a:t>
          </a:r>
        </a:p>
      </dsp:txBody>
      <dsp:txXfrm>
        <a:off x="732583" y="1159385"/>
        <a:ext cx="7029617" cy="901218"/>
      </dsp:txXfrm>
    </dsp:sp>
    <dsp:sp modelId="{B850E779-716C-4F1D-B54C-922810FF7150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solidFill>
                <a:schemeClr val="tx1"/>
              </a:solidFill>
            </a:rPr>
            <a:t>Response of the patient is noted down in the treatment card for future follow up and documentation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1426612" y="2290733"/>
        <a:ext cx="7040133" cy="901218"/>
      </dsp:txXfrm>
    </dsp:sp>
    <dsp:sp modelId="{AF8EED8F-8977-4682-A67F-42B59336C847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1"/>
              </a:solidFill>
            </a:rPr>
            <a:t>Details of non – responsive patients are shared with concerned with ANMs and ASHAs for house visits </a:t>
          </a:r>
        </a:p>
      </dsp:txBody>
      <dsp:txXfrm>
        <a:off x="2131157" y="3422081"/>
        <a:ext cx="7029617" cy="901218"/>
      </dsp:txXfrm>
    </dsp:sp>
    <dsp:sp modelId="{4916804E-CC7E-41A7-838D-10CE16B4BFA3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>
            <a:solidFill>
              <a:schemeClr val="tx1"/>
            </a:solidFill>
          </a:endParaRPr>
        </a:p>
      </dsp:txBody>
      <dsp:txXfrm>
        <a:off x="7930242" y="733200"/>
        <a:ext cx="342233" cy="468236"/>
      </dsp:txXfrm>
    </dsp:sp>
    <dsp:sp modelId="{8DD29859-8C34-499C-B77E-14904252D19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>
            <a:solidFill>
              <a:schemeClr val="tx1"/>
            </a:solidFill>
          </a:endParaRPr>
        </a:p>
      </dsp:txBody>
      <dsp:txXfrm>
        <a:off x="8634787" y="1864548"/>
        <a:ext cx="342233" cy="468236"/>
      </dsp:txXfrm>
    </dsp:sp>
    <dsp:sp modelId="{01E7A4CE-D65E-403F-B403-43B468FFF6D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>
            <a:solidFill>
              <a:schemeClr val="tx1"/>
            </a:solidFill>
          </a:endParaRPr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E53C0-5157-431F-977C-CE41CB3F370F}" type="datetimeFigureOut">
              <a:rPr lang="en-IN" smtClean="0"/>
              <a:t>15/11/19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65E2B-8A2A-4D61-8F95-EE1D95B6CC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07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Facility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65E2B-8A2A-4D61-8F95-EE1D95B6CC0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97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Title finish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65E2B-8A2A-4D61-8F95-EE1D95B6CC04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577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E0D3E-8EEB-4BFD-8266-8AC62EE8EA8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0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C-72/101- 71% and NUC – 21/101 – 21% and defaulters 8/101 – 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65E2B-8A2A-4D61-8F95-EE1D95B6CC04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56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65E2B-8A2A-4D61-8F95-EE1D95B6CC04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7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65E2B-8A2A-4D61-8F95-EE1D95B6CC04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F40C46"/>
                </a:solidFill>
              </a:defRPr>
            </a:lvl1pPr>
          </a:lstStyle>
          <a:p>
            <a:r>
              <a:rPr lang="en-US" dirty="0"/>
              <a:t>Team based care and patient centric approaches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124A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B1E1EC-F70C-4B49-8D4C-4144D143598C}" type="datetime1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C63D-9F46-4ADB-B261-3B5D2898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54D40-1E68-4A5C-BCDA-E7AADAAE67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F40C46"/>
                </a:solidFill>
              </a:defRPr>
            </a:lvl1pPr>
          </a:lstStyle>
          <a:p>
            <a:r>
              <a:rPr lang="en-US" dirty="0"/>
              <a:t>Punjab Punjab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24A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1A3D3-CDC0-4BBB-AFC1-9EF77B98F2DE}" type="datetime1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7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124A58"/>
                </a:solidFill>
              </a:defRPr>
            </a:lvl1pPr>
            <a:lvl2pPr>
              <a:defRPr b="1">
                <a:solidFill>
                  <a:srgbClr val="124A58"/>
                </a:solidFill>
              </a:defRPr>
            </a:lvl2pPr>
            <a:lvl3pPr>
              <a:defRPr b="1">
                <a:solidFill>
                  <a:srgbClr val="124A58"/>
                </a:solidFill>
              </a:defRPr>
            </a:lvl3pPr>
            <a:lvl4pPr>
              <a:defRPr b="1">
                <a:solidFill>
                  <a:srgbClr val="124A58"/>
                </a:solidFill>
              </a:defRPr>
            </a:lvl4pPr>
            <a:lvl5pPr>
              <a:defRPr b="1">
                <a:solidFill>
                  <a:srgbClr val="124A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894C2-C117-468B-B25A-F5AD2F46C5D5}" type="datetime1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24A5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8D499D-7765-40CF-979E-BC54C0E4711A}" type="datetime1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40C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24A58"/>
                </a:solidFill>
              </a:defRPr>
            </a:lvl1pPr>
            <a:lvl2pPr>
              <a:defRPr b="1">
                <a:solidFill>
                  <a:srgbClr val="124A58"/>
                </a:solidFill>
              </a:defRPr>
            </a:lvl2pPr>
            <a:lvl3pPr>
              <a:defRPr b="1">
                <a:solidFill>
                  <a:srgbClr val="124A58"/>
                </a:solidFill>
              </a:defRPr>
            </a:lvl3pPr>
            <a:lvl4pPr>
              <a:defRPr b="1">
                <a:solidFill>
                  <a:srgbClr val="124A58"/>
                </a:solidFill>
              </a:defRPr>
            </a:lvl4pPr>
            <a:lvl5pPr>
              <a:defRPr b="1">
                <a:solidFill>
                  <a:srgbClr val="124A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C9AC7-69D1-4439-961F-15D6D798FF39}" type="datetime1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1">
                <a:solidFill>
                  <a:srgbClr val="124A58"/>
                </a:solidFill>
              </a:defRPr>
            </a:lvl1pPr>
            <a:lvl2pPr>
              <a:defRPr b="1">
                <a:solidFill>
                  <a:srgbClr val="124A58"/>
                </a:solidFill>
              </a:defRPr>
            </a:lvl2pPr>
            <a:lvl3pPr>
              <a:defRPr b="1">
                <a:solidFill>
                  <a:srgbClr val="124A58"/>
                </a:solidFill>
              </a:defRPr>
            </a:lvl3pPr>
            <a:lvl4pPr>
              <a:defRPr b="1">
                <a:solidFill>
                  <a:srgbClr val="124A58"/>
                </a:solidFill>
              </a:defRPr>
            </a:lvl4pPr>
            <a:lvl5pPr>
              <a:defRPr b="1">
                <a:solidFill>
                  <a:srgbClr val="124A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1">
                <a:solidFill>
                  <a:srgbClr val="124A58"/>
                </a:solidFill>
              </a:defRPr>
            </a:lvl1pPr>
            <a:lvl2pPr>
              <a:defRPr b="1">
                <a:solidFill>
                  <a:srgbClr val="124A58"/>
                </a:solidFill>
              </a:defRPr>
            </a:lvl2pPr>
            <a:lvl3pPr>
              <a:defRPr b="1">
                <a:solidFill>
                  <a:srgbClr val="124A58"/>
                </a:solidFill>
              </a:defRPr>
            </a:lvl3pPr>
            <a:lvl4pPr>
              <a:defRPr b="1">
                <a:solidFill>
                  <a:srgbClr val="124A58"/>
                </a:solidFill>
              </a:defRPr>
            </a:lvl4pPr>
            <a:lvl5pPr>
              <a:defRPr b="1">
                <a:solidFill>
                  <a:srgbClr val="124A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9E4857-CFE6-4213-8661-12242F97695F}" type="datetime1">
              <a:rPr lang="en-US" smtClean="0"/>
              <a:t>11/15/19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87D63-66C1-4DA7-82C7-4B2F39E18915}" type="datetime1">
              <a:rPr lang="en-US" smtClean="0"/>
              <a:t>11/15/19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4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E67C3-42D9-412F-9EEF-2A242F752F1A}" type="datetime1">
              <a:rPr lang="en-US" smtClean="0"/>
              <a:t>11/15/19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0677F-3394-4C0E-B316-BE2D246E2106}" type="datetime1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0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0E2EE-D571-4033-9CE8-E3DAFCFF52D4}" type="datetime1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124A58"/>
                </a:solidFill>
              </a:defRPr>
            </a:lvl1pPr>
            <a:lvl2pPr>
              <a:defRPr b="1">
                <a:solidFill>
                  <a:srgbClr val="124A58"/>
                </a:solidFill>
              </a:defRPr>
            </a:lvl2pPr>
            <a:lvl3pPr>
              <a:defRPr b="1">
                <a:solidFill>
                  <a:srgbClr val="124A58"/>
                </a:solidFill>
              </a:defRPr>
            </a:lvl3pPr>
            <a:lvl4pPr>
              <a:defRPr b="1">
                <a:solidFill>
                  <a:srgbClr val="124A58"/>
                </a:solidFill>
              </a:defRPr>
            </a:lvl4pPr>
            <a:lvl5pPr>
              <a:defRPr b="1">
                <a:solidFill>
                  <a:srgbClr val="124A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57283C-D619-4000-876A-9D1F8F16019B}" type="datetime1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6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7045-D943-4437-94AD-12DEC0C4C81B}" type="datetime1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24A5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35ED7-B42B-4103-8D3B-8A8D95AC318A}" type="datetime1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40C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24A58"/>
                </a:solidFill>
              </a:defRPr>
            </a:lvl1pPr>
            <a:lvl2pPr>
              <a:defRPr b="1">
                <a:solidFill>
                  <a:srgbClr val="124A58"/>
                </a:solidFill>
              </a:defRPr>
            </a:lvl2pPr>
            <a:lvl3pPr>
              <a:defRPr b="1">
                <a:solidFill>
                  <a:srgbClr val="124A58"/>
                </a:solidFill>
              </a:defRPr>
            </a:lvl3pPr>
            <a:lvl4pPr>
              <a:defRPr b="1">
                <a:solidFill>
                  <a:srgbClr val="124A58"/>
                </a:solidFill>
              </a:defRPr>
            </a:lvl4pPr>
            <a:lvl5pPr>
              <a:defRPr b="1">
                <a:solidFill>
                  <a:srgbClr val="124A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4E3E0-19BE-4AA4-88B5-0B741E73CDB4}" type="datetime1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1">
                <a:solidFill>
                  <a:srgbClr val="124A58"/>
                </a:solidFill>
              </a:defRPr>
            </a:lvl1pPr>
            <a:lvl2pPr>
              <a:defRPr b="1">
                <a:solidFill>
                  <a:srgbClr val="124A58"/>
                </a:solidFill>
              </a:defRPr>
            </a:lvl2pPr>
            <a:lvl3pPr>
              <a:defRPr b="1">
                <a:solidFill>
                  <a:srgbClr val="124A58"/>
                </a:solidFill>
              </a:defRPr>
            </a:lvl3pPr>
            <a:lvl4pPr>
              <a:defRPr b="1">
                <a:solidFill>
                  <a:srgbClr val="124A58"/>
                </a:solidFill>
              </a:defRPr>
            </a:lvl4pPr>
            <a:lvl5pPr>
              <a:defRPr b="1">
                <a:solidFill>
                  <a:srgbClr val="124A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1">
                <a:solidFill>
                  <a:srgbClr val="124A58"/>
                </a:solidFill>
              </a:defRPr>
            </a:lvl1pPr>
            <a:lvl2pPr>
              <a:defRPr b="1">
                <a:solidFill>
                  <a:srgbClr val="124A58"/>
                </a:solidFill>
              </a:defRPr>
            </a:lvl2pPr>
            <a:lvl3pPr>
              <a:defRPr b="1">
                <a:solidFill>
                  <a:srgbClr val="124A58"/>
                </a:solidFill>
              </a:defRPr>
            </a:lvl3pPr>
            <a:lvl4pPr>
              <a:defRPr b="1">
                <a:solidFill>
                  <a:srgbClr val="124A58"/>
                </a:solidFill>
              </a:defRPr>
            </a:lvl4pPr>
            <a:lvl5pPr>
              <a:defRPr b="1">
                <a:solidFill>
                  <a:srgbClr val="124A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977DB-29B2-4DF1-807F-0B474377EA6D}" type="datetime1">
              <a:rPr lang="en-US" smtClean="0"/>
              <a:t>11/15/19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DC2C3-85FA-4464-997B-52C7F9A82786}" type="datetime1">
              <a:rPr lang="en-US" smtClean="0"/>
              <a:t>11/15/19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4EFAB-0F84-4B72-9DA6-C825D2B52902}" type="datetime1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B6B45-02BD-F94D-AE92-1BDD6FB4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1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4CC5-D1C0-40DE-B793-B6F6F38A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6101-FD16-454F-A37A-2EF75B0FB7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5C23-64A0-4068-B350-8ECC4774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A5964-22D5-4CBB-9EEF-9A7A43F87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68" y="6023268"/>
            <a:ext cx="2754777" cy="8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40C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kern="1200">
          <a:solidFill>
            <a:srgbClr val="124A5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kern="1200">
          <a:solidFill>
            <a:srgbClr val="124A5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kern="1200">
          <a:solidFill>
            <a:srgbClr val="124A5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68" y="6023268"/>
            <a:ext cx="2754777" cy="8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40C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124A5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1" kern="1200">
          <a:solidFill>
            <a:srgbClr val="124A5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kern="1200">
          <a:solidFill>
            <a:srgbClr val="124A5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597D8-A227-4B94-A89D-98B5183D1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IN" dirty="0"/>
            </a:br>
            <a:r>
              <a:rPr lang="en-IN" dirty="0"/>
              <a:t>Strategies to prevent and reduce loss to follow up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086EDF-D423-4177-B66D-8E6C87BEC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India Hypertension Control Initiative</a:t>
            </a:r>
          </a:p>
          <a:p>
            <a:r>
              <a:rPr lang="en-IN" dirty="0"/>
              <a:t>Training of Trainers</a:t>
            </a:r>
          </a:p>
          <a:p>
            <a:r>
              <a:rPr lang="en-IN" dirty="0"/>
              <a:t>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AD963-4A2C-4633-B598-25874A9B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5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86FD-F96B-4B4D-B9AE-FD8B064F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4. Complete documentation of patient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3415-C70B-4D81-8ADC-DB69A766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Details which must be entered without fail in treatment card 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Full name of patient 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Full address with landmark (PHC area, Sub centre and village)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Patient’s phone number 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Phone number of relatives or neighbours if patient does not have a number </a:t>
            </a:r>
          </a:p>
          <a:p>
            <a:pPr lvl="1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215C0-B011-412F-A856-3BAD81BC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20B8-6BFF-4D10-9A3C-8FED446E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5. Documentation of patient follow up visit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15F6-349C-4251-908B-0722E29F3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673840"/>
          </a:xfrm>
        </p:spPr>
        <p:txBody>
          <a:bodyPr>
            <a:normAutofit/>
          </a:bodyPr>
          <a:lstStyle/>
          <a:p>
            <a:r>
              <a:rPr lang="en-IN" dirty="0"/>
              <a:t>Patients came for follow up, but not documented in treatment card</a:t>
            </a:r>
          </a:p>
          <a:p>
            <a:r>
              <a:rPr lang="en-IN" dirty="0"/>
              <a:t>Local interventions such as stamping of NCD clinic, entry in OPD register along with BP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08E2A-7619-4C78-AA0F-883FBBD1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D61BF-22E1-4A44-8919-31D0CEFD8A1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6467" r="8097" b="3161"/>
          <a:stretch/>
        </p:blipFill>
        <p:spPr bwMode="auto">
          <a:xfrm>
            <a:off x="3643891" y="2944907"/>
            <a:ext cx="4397450" cy="3547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40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6798-D9AC-4DDE-AAE4-8E7D8C2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5. Documentation of patient follow up visit (</a:t>
            </a:r>
            <a:r>
              <a:rPr lang="en-IN" dirty="0" err="1"/>
              <a:t>Contd</a:t>
            </a:r>
            <a:r>
              <a:rPr lang="en-I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310C-B76D-4C81-B10C-5015B4D8A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153"/>
            <a:ext cx="5992906" cy="4818810"/>
          </a:xfrm>
        </p:spPr>
        <p:txBody>
          <a:bodyPr>
            <a:normAutofit/>
          </a:bodyPr>
          <a:lstStyle/>
          <a:p>
            <a:r>
              <a:rPr lang="en-IN" dirty="0"/>
              <a:t>Initially drugs dispensed at pharmacy</a:t>
            </a:r>
          </a:p>
          <a:p>
            <a:r>
              <a:rPr lang="en-IN" dirty="0"/>
              <a:t>After IHCI, drug distribution planned at NCD clinic by deputing one staff nurse </a:t>
            </a:r>
          </a:p>
          <a:p>
            <a:r>
              <a:rPr lang="en-IN" dirty="0"/>
              <a:t>Missed visits reduced after intervention </a:t>
            </a:r>
          </a:p>
          <a:p>
            <a:r>
              <a:rPr lang="en-IN" dirty="0"/>
              <a:t>Patients found it convenient to take drugs from NCD clinic directly </a:t>
            </a:r>
          </a:p>
          <a:p>
            <a:r>
              <a:rPr lang="en-IN" dirty="0"/>
              <a:t>Documentation was improved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9CE01-8DBB-42C8-AAC3-4BC869D4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4D844255-2E18-42D9-99CD-AF8BAC586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16612" r="16011"/>
          <a:stretch/>
        </p:blipFill>
        <p:spPr>
          <a:xfrm>
            <a:off x="6831106" y="1377552"/>
            <a:ext cx="4992137" cy="4122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49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4FC24B-AF5E-493A-935E-C8EA2C7C1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Strategies for identification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B5888F5-D276-430B-AF29-A4A3F4485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8CBB8-41FA-4ABE-9CCD-71AF2D63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0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A1DE-5D63-4E36-A79C-85F4B71E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strategies for identifying missed visits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A02F-EF6C-4088-875C-106CF06D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Two stack system of storage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Missed visit line list through SIMPLE app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Line list of missed visits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B35B1-F1C0-436A-A532-3EFB1658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4469-4D87-4958-BBF7-B4A3CFA7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dirty="0"/>
              <a:t>1. Two stack system of card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595D-311F-4E41-B4BF-14BAF050E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3" y="1378635"/>
            <a:ext cx="5825646" cy="4886782"/>
          </a:xfrm>
        </p:spPr>
        <p:txBody>
          <a:bodyPr/>
          <a:lstStyle/>
          <a:p>
            <a:endParaRPr lang="en-IN" dirty="0"/>
          </a:p>
          <a:p>
            <a:r>
              <a:rPr lang="en-IN" dirty="0"/>
              <a:t>Cards of patients who have come for follow up in the lower row and cards of patients who are yet to come for follow up in upper row</a:t>
            </a:r>
          </a:p>
          <a:p>
            <a:r>
              <a:rPr lang="en-IN" dirty="0"/>
              <a:t>Easy to implement and identify patients who missed visit</a:t>
            </a:r>
          </a:p>
          <a:p>
            <a:r>
              <a:rPr lang="en-IN" dirty="0"/>
              <a:t>Cupboard/racks/box systems can be adopted 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04284-5853-4C91-B80B-22292A1C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17B82-E654-4669-8ADC-8D92392B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269" y="1508542"/>
            <a:ext cx="5790877" cy="43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peaker&#10;&#10;Description automatically generated">
            <a:extLst>
              <a:ext uri="{FF2B5EF4-FFF2-40B4-BE49-F238E27FC236}">
                <a16:creationId xmlns:a16="http://schemas.microsoft.com/office/drawing/2014/main" id="{0B167FC6-15E2-4841-9630-C9ACCF65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76" y="1343817"/>
            <a:ext cx="4062836" cy="5417113"/>
          </a:xfrm>
          <a:prstGeom prst="rect">
            <a:avLst/>
          </a:prstGeom>
        </p:spPr>
      </p:pic>
      <p:pic>
        <p:nvPicPr>
          <p:cNvPr id="10" name="Picture 9" descr="A picture containing shelf&#10;&#10;Description automatically generated">
            <a:extLst>
              <a:ext uri="{FF2B5EF4-FFF2-40B4-BE49-F238E27FC236}">
                <a16:creationId xmlns:a16="http://schemas.microsoft.com/office/drawing/2014/main" id="{D292D51C-0563-43D8-A654-5A852CC16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6" y="1951618"/>
            <a:ext cx="7235174" cy="48093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78EA16C-AC42-43F9-B1C1-77E3F4D8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64" y="296296"/>
            <a:ext cx="11167672" cy="786230"/>
          </a:xfrm>
        </p:spPr>
        <p:txBody>
          <a:bodyPr/>
          <a:lstStyle/>
          <a:p>
            <a:pPr algn="l"/>
            <a:r>
              <a:rPr lang="en-IN" dirty="0"/>
              <a:t>Examples of two stack systems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198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FDFD-5F37-4DDD-AA9D-DBD8AD2D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968"/>
            <a:ext cx="11167672" cy="786230"/>
          </a:xfrm>
        </p:spPr>
        <p:txBody>
          <a:bodyPr/>
          <a:lstStyle/>
          <a:p>
            <a:r>
              <a:rPr lang="en-IN" dirty="0"/>
              <a:t>Examples of two stack systems</a:t>
            </a:r>
            <a:endParaRPr lang="en-IN" b="1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A519429-2CF5-4D6D-8AAD-B20B0BD35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2094900"/>
            <a:ext cx="3568807" cy="2676605"/>
          </a:xfrm>
          <a:prstGeom prst="rect">
            <a:avLst/>
          </a:prstGeom>
        </p:spPr>
      </p:pic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FEDBF07D-F66A-408C-BDA4-B8DF81363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6" y="2211185"/>
            <a:ext cx="3503519" cy="4413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97DEC2-9626-433D-A7F6-47FEC8FEF336}"/>
              </a:ext>
            </a:extLst>
          </p:cNvPr>
          <p:cNvSpPr txBox="1"/>
          <p:nvPr/>
        </p:nvSpPr>
        <p:spPr>
          <a:xfrm>
            <a:off x="4469501" y="5679781"/>
            <a:ext cx="301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Visited during the month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1D337-5C31-45FE-8C9F-66D30F800E06}"/>
              </a:ext>
            </a:extLst>
          </p:cNvPr>
          <p:cNvSpPr txBox="1"/>
          <p:nvPr/>
        </p:nvSpPr>
        <p:spPr>
          <a:xfrm>
            <a:off x="2929987" y="1356937"/>
            <a:ext cx="350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Not Visited during the month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851431-107B-4BF4-A6F3-62FE50FC8620}"/>
              </a:ext>
            </a:extLst>
          </p:cNvPr>
          <p:cNvCxnSpPr/>
          <p:nvPr/>
        </p:nvCxnSpPr>
        <p:spPr>
          <a:xfrm flipV="1">
            <a:off x="6853513" y="3790604"/>
            <a:ext cx="0" cy="187120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8D38E7-81BC-40D2-9815-3611605F6164}"/>
              </a:ext>
            </a:extLst>
          </p:cNvPr>
          <p:cNvCxnSpPr>
            <a:cxnSpLocks/>
          </p:cNvCxnSpPr>
          <p:nvPr/>
        </p:nvCxnSpPr>
        <p:spPr>
          <a:xfrm flipH="1" flipV="1">
            <a:off x="3225339" y="5087390"/>
            <a:ext cx="2870661" cy="57442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E41E9B-4253-412A-A2BD-46357AFBFF1B}"/>
              </a:ext>
            </a:extLst>
          </p:cNvPr>
          <p:cNvCxnSpPr>
            <a:cxnSpLocks/>
          </p:cNvCxnSpPr>
          <p:nvPr/>
        </p:nvCxnSpPr>
        <p:spPr>
          <a:xfrm flipH="1">
            <a:off x="2593572" y="1662545"/>
            <a:ext cx="997526" cy="275531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AD6FC6-55E9-479A-8879-9481517F8C8A}"/>
              </a:ext>
            </a:extLst>
          </p:cNvPr>
          <p:cNvCxnSpPr>
            <a:cxnSpLocks/>
          </p:cNvCxnSpPr>
          <p:nvPr/>
        </p:nvCxnSpPr>
        <p:spPr>
          <a:xfrm>
            <a:off x="5475415" y="1629295"/>
            <a:ext cx="0" cy="134482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FC344F9-9667-4FC0-B066-815AA4B61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00" y="140184"/>
            <a:ext cx="3189782" cy="55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9725-D1DE-40A4-9A33-A0CC7920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5" y="112871"/>
            <a:ext cx="11805756" cy="792161"/>
          </a:xfrm>
        </p:spPr>
        <p:txBody>
          <a:bodyPr>
            <a:normAutofit fontScale="90000"/>
          </a:bodyPr>
          <a:lstStyle/>
          <a:p>
            <a:r>
              <a:rPr lang="en-US" dirty="0"/>
              <a:t>2. Missed visits patients identification through SIMPLE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091B-AFA9-43DD-927B-FB460B668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75" y="905031"/>
            <a:ext cx="4714519" cy="57795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CVHO/MO extracts list of overdue patients from Simple app and gives it to STS/staff nurse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Staff nurse and field workers, segregate the patients village-wise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List of patients shared with ASHAs in monthly meeting or camps for retrieval of patients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A6816-6174-4839-A392-3D1272D8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6EBD8-2D51-4DF4-8B2B-8D94E9AC9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23" y="793376"/>
            <a:ext cx="7027005" cy="52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24A337-FAA0-4289-97ED-DFEB3F15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3. Line list of missed visits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356E3F-5AA5-4BDF-A53C-8F9C2109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At the end of every month, staff nurse identified patients who missed their visits </a:t>
            </a:r>
          </a:p>
          <a:p>
            <a:r>
              <a:rPr lang="en-IN" dirty="0"/>
              <a:t>Makes a line list of these patients Sub centre wise </a:t>
            </a:r>
          </a:p>
          <a:p>
            <a:r>
              <a:rPr lang="en-IN" dirty="0"/>
              <a:t>Easier to share with ANM and review during monthly meeting about follow 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3CAB2-F259-403E-A66C-C6F3BF9B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8055-CF15-4134-BBD2-22B32E7D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Definition of missed visits &amp; loss to follow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DDDDA-F0F7-4465-9022-F39D3229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Missed visits </a:t>
            </a:r>
          </a:p>
          <a:p>
            <a:pPr marL="0" indent="0">
              <a:buNone/>
            </a:pPr>
            <a:r>
              <a:rPr lang="en-IN" dirty="0"/>
              <a:t>“Individuals who did not return for care even once in a quarter, 3-6 months after registration.”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Lost to follow up </a:t>
            </a:r>
          </a:p>
          <a:p>
            <a:pPr marL="0" indent="0">
              <a:buNone/>
            </a:pPr>
            <a:r>
              <a:rPr lang="en-IN" dirty="0"/>
              <a:t>“ Individuals who did not return to care for 12 months”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74CBC-1B9C-4890-8868-11C36783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6DBB-FB14-4968-B0B9-95431B04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92" y="-230842"/>
            <a:ext cx="11909608" cy="1325563"/>
          </a:xfrm>
        </p:spPr>
        <p:txBody>
          <a:bodyPr/>
          <a:lstStyle/>
          <a:p>
            <a:pPr algn="ctr"/>
            <a:r>
              <a:rPr lang="en-IN" dirty="0"/>
              <a:t>Line lists of missed visits patients by staff nurses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54F485-A1E3-4B72-ABE3-677AA45E3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2" y="701584"/>
            <a:ext cx="5801784" cy="43513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FE1C5-6FA7-4A41-BBF7-FF8595417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3333" r="3812"/>
          <a:stretch/>
        </p:blipFill>
        <p:spPr>
          <a:xfrm>
            <a:off x="6390216" y="701584"/>
            <a:ext cx="4327090" cy="6075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493197-F8B2-4749-9F68-9CF9B010D985}"/>
              </a:ext>
            </a:extLst>
          </p:cNvPr>
          <p:cNvSpPr txBox="1"/>
          <p:nvPr/>
        </p:nvSpPr>
        <p:spPr>
          <a:xfrm>
            <a:off x="1474694" y="5207163"/>
            <a:ext cx="3810000" cy="15696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At a facility in State A</a:t>
            </a:r>
          </a:p>
          <a:p>
            <a:pPr algn="ctr"/>
            <a:r>
              <a:rPr lang="en-IN" sz="2400" b="1" dirty="0"/>
              <a:t>Follow up rate based on Quarterly report - 81%</a:t>
            </a:r>
          </a:p>
          <a:p>
            <a:pPr algn="ctr"/>
            <a:r>
              <a:rPr lang="en-IN" sz="2400" b="1" dirty="0"/>
              <a:t>(163/200)</a:t>
            </a:r>
          </a:p>
        </p:txBody>
      </p:sp>
    </p:spTree>
    <p:extLst>
      <p:ext uri="{BB962C8B-B14F-4D97-AF65-F5344CB8AC3E}">
        <p14:creationId xmlns:p14="http://schemas.microsoft.com/office/powerpoint/2010/main" val="306587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7472-8D78-44FB-83A7-404A1529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942"/>
            <a:ext cx="12192000" cy="1325563"/>
          </a:xfrm>
        </p:spPr>
        <p:txBody>
          <a:bodyPr/>
          <a:lstStyle/>
          <a:p>
            <a:pPr algn="ctr"/>
            <a:r>
              <a:rPr lang="en-IN" dirty="0"/>
              <a:t>Sample line list maintained at one Sub centre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7BD9DC-4883-4536-8A9B-065E2D9C2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167545"/>
            <a:ext cx="7980953" cy="55539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873A7-F564-434C-A240-41B6B4C5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6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6D1903-9E72-46BA-92F7-901C6D3F1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Strategies for retrieval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9AD0F16-B62C-4FBA-AF88-029F79FD4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6D2B-AB11-45E8-9BA8-EDFDBF1D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A92E-D517-45A1-A1CF-6BF6C768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strategies for retrieval of missed visits/loss to follow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8FC80-EEE4-4433-8996-101E8E67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Phone calls by staff nurses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Involvement of ANMs and ASHAs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Phone calls by Senior Treatment Supervisors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236F2-EC7F-4892-B73F-F76AF379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15F3F5-05B7-407D-8D61-6FFFCB92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1. Phone calls by staff nurses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098A4A-EE71-4502-8B54-C58C8DF72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8426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14CEE-25B4-4561-8511-E3D517E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714C-CFD4-411D-B079-84266A15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 Involvement of ANMs and ASHAs in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209A0-ED3B-4943-8E91-9C63A3A8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9" y="1358153"/>
            <a:ext cx="7543800" cy="5363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dirty="0"/>
              <a:t>Sub centre wise line list shared with concerned Supervisors and ANMs during monthly meetings (Ex: ASHA day or PHC review day)</a:t>
            </a:r>
          </a:p>
          <a:p>
            <a:pPr>
              <a:lnSpc>
                <a:spcPct val="100000"/>
              </a:lnSpc>
            </a:pPr>
            <a:r>
              <a:rPr lang="en-IN" dirty="0"/>
              <a:t>ANMs circulate list to ASHAs </a:t>
            </a:r>
          </a:p>
          <a:p>
            <a:pPr>
              <a:lnSpc>
                <a:spcPct val="100000"/>
              </a:lnSpc>
            </a:pPr>
            <a:r>
              <a:rPr lang="en-IN" dirty="0"/>
              <a:t>ASHAs make home visits to counsel patient to come for follow up </a:t>
            </a:r>
          </a:p>
          <a:p>
            <a:pPr>
              <a:lnSpc>
                <a:spcPct val="100000"/>
              </a:lnSpc>
            </a:pPr>
            <a:r>
              <a:rPr lang="en-IN" dirty="0"/>
              <a:t>Patient contact through ANM and ASHA makes it easier to establish a long term rapport and trust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CC392-A528-4774-AA65-8FA8867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ACC8ED-BEB6-473B-B627-47F1A3BA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24" y="2151529"/>
            <a:ext cx="4195480" cy="31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687589-DAE8-45F9-845B-8C7B4612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3. Phone calls by Senior Treatment Supervisors (STS)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299514-A5DA-4B9D-A03B-8154BCE1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During visits STS identify defaulters with BP &gt; 160/100 mm Hg and call them for retrieval </a:t>
            </a:r>
          </a:p>
          <a:p>
            <a:pPr>
              <a:lnSpc>
                <a:spcPct val="100000"/>
              </a:lnSpc>
            </a:pPr>
            <a:r>
              <a:rPr lang="en-IN" dirty="0"/>
              <a:t>In the process, staff nurse is also trained and motivated </a:t>
            </a:r>
          </a:p>
          <a:p>
            <a:pPr>
              <a:lnSpc>
                <a:spcPct val="100000"/>
              </a:lnSpc>
            </a:pPr>
            <a:r>
              <a:rPr lang="en-IN" dirty="0"/>
              <a:t>For non – responsive cases, concerned ANMs/ASHAs are contacted by 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5B53E-8485-41B6-BB42-00A81CE0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8AACD9-71D8-46C5-9ECF-AF36D480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8800" dirty="0">
                <a:latin typeface="Monotype Corsiva" panose="03010101010201010101" pitchFamily="66" charset="0"/>
              </a:rPr>
              <a:t>Discussion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7EEF9-D4EE-4769-A202-4E12EF283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C4987-72A1-4CCB-996C-864916DE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2165E7-5DAB-4EEB-A774-C6E16A61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Reasons for missed visits/lost to follow up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D8931-AEF0-4CF9-9630-B26AC89B5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706" y="1371600"/>
            <a:ext cx="5818094" cy="5349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u="sng" dirty="0"/>
              <a:t>Health system</a:t>
            </a:r>
          </a:p>
          <a:p>
            <a:r>
              <a:rPr lang="en-IN" dirty="0"/>
              <a:t>Drug stock outs </a:t>
            </a:r>
          </a:p>
          <a:p>
            <a:r>
              <a:rPr lang="en-IN" dirty="0"/>
              <a:t>Higher proportion of missed visits in District hospital</a:t>
            </a:r>
          </a:p>
          <a:p>
            <a:pPr lvl="1"/>
            <a:r>
              <a:rPr lang="en-IN" dirty="0"/>
              <a:t>Lack of field staff</a:t>
            </a:r>
          </a:p>
          <a:p>
            <a:pPr lvl="1"/>
            <a:r>
              <a:rPr lang="en-IN" dirty="0"/>
              <a:t>Registered patients may be from far away places</a:t>
            </a:r>
          </a:p>
          <a:p>
            <a:r>
              <a:rPr lang="en-IN" dirty="0"/>
              <a:t>No documentation in the card</a:t>
            </a:r>
          </a:p>
          <a:p>
            <a:r>
              <a:rPr lang="en-IN" dirty="0"/>
              <a:t>Irregular availability of service providers</a:t>
            </a:r>
          </a:p>
          <a:p>
            <a:r>
              <a:rPr lang="en-IN" dirty="0"/>
              <a:t>Unfriendly staff </a:t>
            </a:r>
          </a:p>
          <a:p>
            <a:r>
              <a:rPr lang="en-IN" dirty="0"/>
              <a:t>Patient not informed about follow up visits </a:t>
            </a:r>
          </a:p>
          <a:p>
            <a:r>
              <a:rPr lang="en-IN" dirty="0"/>
              <a:t>Side effects due to drugs </a:t>
            </a:r>
          </a:p>
          <a:p>
            <a:r>
              <a:rPr lang="en-IN" dirty="0"/>
              <a:t>Disturbance to staff nurse due to unwanted calls from patients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113D40-CC43-4692-AD1B-528CBDB8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6693" y="1371599"/>
            <a:ext cx="6338047" cy="5121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u="sng" dirty="0"/>
              <a:t>Patient</a:t>
            </a:r>
          </a:p>
          <a:p>
            <a:r>
              <a:rPr lang="en-IN" dirty="0"/>
              <a:t>Lack of awareness to come for follow up </a:t>
            </a:r>
          </a:p>
          <a:p>
            <a:r>
              <a:rPr lang="en-IN" dirty="0"/>
              <a:t>Asymptomatic condition </a:t>
            </a:r>
          </a:p>
          <a:p>
            <a:r>
              <a:rPr lang="en-IN" dirty="0"/>
              <a:t>Lack of perceived importance of regular treatment </a:t>
            </a:r>
          </a:p>
          <a:p>
            <a:r>
              <a:rPr lang="en-IN" dirty="0"/>
              <a:t>Elderly patients and bed ridden patients </a:t>
            </a:r>
          </a:p>
          <a:p>
            <a:r>
              <a:rPr lang="en-IN" dirty="0"/>
              <a:t>Distance between home and facility </a:t>
            </a:r>
          </a:p>
          <a:p>
            <a:r>
              <a:rPr lang="en-IN" dirty="0"/>
              <a:t>Preference of private sector/informal providers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AD39-8109-4352-9A36-827B7312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96FD-0FAE-4C9B-80CB-A1CAC373F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Strategies to prevent missed visits/ loss to follow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A3EE4-B8B4-41CB-B6B8-5DEAF83D4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608DB-937B-4103-B102-595C1CCF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0DF6-27DE-4359-BD52-AB4CC3EF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AB5C-772A-4FBD-8F62-FE732D3DA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Availability of drugs and service providers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Decentralisation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Counselling during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Complete documentation of patient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Documentation of visit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8A2E3-05D6-4259-9A47-2EEB9FCB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23FA-5BE0-4B7F-9BFC-29F305B5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1. Availability of drugs and service providers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3776-9314-4B91-80DF-84C5D3A3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Regular availability of facility staff required </a:t>
            </a:r>
          </a:p>
          <a:p>
            <a:pPr>
              <a:lnSpc>
                <a:spcPct val="150000"/>
              </a:lnSpc>
            </a:pPr>
            <a:r>
              <a:rPr lang="en-IN" dirty="0"/>
              <a:t>If staff are not available temporarily, deputation can be done </a:t>
            </a:r>
          </a:p>
          <a:p>
            <a:pPr>
              <a:lnSpc>
                <a:spcPct val="150000"/>
              </a:lnSpc>
            </a:pPr>
            <a:r>
              <a:rPr lang="en-IN" dirty="0"/>
              <a:t>Uninterrupted drug supply to be ensured </a:t>
            </a:r>
          </a:p>
          <a:p>
            <a:pPr>
              <a:lnSpc>
                <a:spcPct val="150000"/>
              </a:lnSpc>
            </a:pPr>
            <a:r>
              <a:rPr lang="en-IN" dirty="0"/>
              <a:t>Rational distribution must be planned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83BF2-3ED6-4F39-990F-903F8642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14D8-E9FC-44EA-88DE-1DC71C22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 Decentralisation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0AC3-168F-4DC7-9F79-021CC1F7F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Patients registered initially in District hospitals must be transferred to their own PHC areas </a:t>
            </a:r>
          </a:p>
          <a:p>
            <a:pPr>
              <a:lnSpc>
                <a:spcPct val="150000"/>
              </a:lnSpc>
            </a:pPr>
            <a:r>
              <a:rPr lang="en-IN" dirty="0"/>
              <a:t>Further treatment continued at the PHC area itself</a:t>
            </a:r>
          </a:p>
          <a:p>
            <a:pPr>
              <a:lnSpc>
                <a:spcPct val="150000"/>
              </a:lnSpc>
            </a:pPr>
            <a:r>
              <a:rPr lang="en-IN" dirty="0"/>
              <a:t>BP measurement and drug refill at Sub centre/HWC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66E58-08BD-4257-9D23-E09025B7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8924-6877-47E1-BB42-C716192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645"/>
            <a:ext cx="10515600" cy="1325563"/>
          </a:xfrm>
        </p:spPr>
        <p:txBody>
          <a:bodyPr/>
          <a:lstStyle/>
          <a:p>
            <a:pPr algn="ctr"/>
            <a:r>
              <a:rPr lang="en-IN"/>
              <a:t>Improvement after </a:t>
            </a:r>
            <a:r>
              <a:rPr lang="en-IN" dirty="0"/>
              <a:t>decentralisation at three facilities under IHCI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3BBA-B120-46A1-AB9F-9BF715B4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089C5-74B6-4D0F-BA90-9E4D1A133E00}"/>
              </a:ext>
            </a:extLst>
          </p:cNvPr>
          <p:cNvSpPr txBox="1"/>
          <p:nvPr/>
        </p:nvSpPr>
        <p:spPr>
          <a:xfrm>
            <a:off x="1909482" y="2037692"/>
            <a:ext cx="318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Training to ANMs given in April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95DFB-8A76-4555-BBD4-DD0ABB570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93640"/>
              </p:ext>
            </p:extLst>
          </p:nvPr>
        </p:nvGraphicFramePr>
        <p:xfrm>
          <a:off x="737348" y="1435207"/>
          <a:ext cx="5174878" cy="365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A5DBBD-760C-4005-82DE-700158610E76}"/>
              </a:ext>
            </a:extLst>
          </p:cNvPr>
          <p:cNvSpPr txBox="1"/>
          <p:nvPr/>
        </p:nvSpPr>
        <p:spPr>
          <a:xfrm>
            <a:off x="-1" y="2407024"/>
            <a:ext cx="83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No. of registrations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8BF0F49-3094-448B-9BD4-B0DFE1A77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348176"/>
              </p:ext>
            </p:extLst>
          </p:nvPr>
        </p:nvGraphicFramePr>
        <p:xfrm>
          <a:off x="6320117" y="1384899"/>
          <a:ext cx="5979459" cy="376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509A530-B4F9-4CD3-8E72-246602556127}"/>
              </a:ext>
            </a:extLst>
          </p:cNvPr>
          <p:cNvSpPr txBox="1"/>
          <p:nvPr/>
        </p:nvSpPr>
        <p:spPr>
          <a:xfrm>
            <a:off x="5697071" y="2222358"/>
            <a:ext cx="83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No. of follow ups  </a:t>
            </a:r>
          </a:p>
        </p:txBody>
      </p:sp>
    </p:spTree>
    <p:extLst>
      <p:ext uri="{BB962C8B-B14F-4D97-AF65-F5344CB8AC3E}">
        <p14:creationId xmlns:p14="http://schemas.microsoft.com/office/powerpoint/2010/main" val="421196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3644-5A34-46B8-84A4-3A1333AE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3. Counselling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D9ED-24E1-46FC-8C99-A35966CB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556708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Counsel/educate patient during registration about importance of regular treatment and follow up visits </a:t>
            </a:r>
          </a:p>
          <a:p>
            <a:r>
              <a:rPr lang="en-IN" dirty="0"/>
              <a:t>Staff who can counsel at various levels</a:t>
            </a:r>
          </a:p>
          <a:p>
            <a:pPr lvl="1"/>
            <a:r>
              <a:rPr lang="en-IN" dirty="0"/>
              <a:t>Staff nurse </a:t>
            </a:r>
          </a:p>
          <a:p>
            <a:pPr lvl="1"/>
            <a:r>
              <a:rPr lang="en-IN" dirty="0"/>
              <a:t>Counsellor </a:t>
            </a:r>
          </a:p>
          <a:p>
            <a:pPr lvl="1"/>
            <a:r>
              <a:rPr lang="en-IN" dirty="0"/>
              <a:t>Pharmacist </a:t>
            </a:r>
          </a:p>
          <a:p>
            <a:pPr lvl="1"/>
            <a:r>
              <a:rPr lang="en-IN" dirty="0"/>
              <a:t>MLHP/ANM</a:t>
            </a:r>
          </a:p>
          <a:p>
            <a:r>
              <a:rPr lang="en-IN" dirty="0"/>
              <a:t>Patient education  </a:t>
            </a:r>
          </a:p>
          <a:p>
            <a:pPr lvl="1"/>
            <a:r>
              <a:rPr lang="en-IN" dirty="0"/>
              <a:t>Importance of regular treatment and BP monitoring </a:t>
            </a:r>
          </a:p>
          <a:p>
            <a:pPr lvl="1"/>
            <a:r>
              <a:rPr lang="en-IN" dirty="0"/>
              <a:t>Inform about risk of stroke, heart attack, kidney failure if BP not controlled </a:t>
            </a:r>
          </a:p>
          <a:p>
            <a:pPr lvl="1"/>
            <a:r>
              <a:rPr lang="en-IN" dirty="0"/>
              <a:t>Availability of services </a:t>
            </a:r>
          </a:p>
          <a:p>
            <a:pPr lvl="1"/>
            <a:r>
              <a:rPr lang="en-IN" dirty="0"/>
              <a:t>Patients must come at least 3-4 days before the medicines are going to be finished </a:t>
            </a:r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r>
              <a:rPr lang="en-IN" dirty="0"/>
              <a:t> 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A3423-2C5F-43D3-AD2B-113BB182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6B45-02BD-F94D-AE92-1BDD6FB4B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1020</Words>
  <Application>Microsoft Macintosh PowerPoint</Application>
  <PresentationFormat>Widescreen</PresentationFormat>
  <Paragraphs>161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1_Office Theme</vt:lpstr>
      <vt:lpstr>2_Office Theme</vt:lpstr>
      <vt:lpstr> Strategies to prevent and reduce loss to follow up </vt:lpstr>
      <vt:lpstr>Definition of missed visits &amp; loss to follow up </vt:lpstr>
      <vt:lpstr>Reasons for missed visits/lost to follow up </vt:lpstr>
      <vt:lpstr>Strategies to prevent missed visits/ loss to follow up</vt:lpstr>
      <vt:lpstr>Key strategies </vt:lpstr>
      <vt:lpstr>1. Availability of drugs and service providers </vt:lpstr>
      <vt:lpstr>2. Decentralisation </vt:lpstr>
      <vt:lpstr>Improvement after decentralisation at three facilities under IHCI</vt:lpstr>
      <vt:lpstr>3. Counselling</vt:lpstr>
      <vt:lpstr>4. Complete documentation of patient details </vt:lpstr>
      <vt:lpstr>5. Documentation of patient follow up visit </vt:lpstr>
      <vt:lpstr>5. Documentation of patient follow up visit (Contd)</vt:lpstr>
      <vt:lpstr>Strategies for identification</vt:lpstr>
      <vt:lpstr>Key strategies for identifying missed visits </vt:lpstr>
      <vt:lpstr>1. Two stack system of card storage</vt:lpstr>
      <vt:lpstr>Examples of two stack systems</vt:lpstr>
      <vt:lpstr>Examples of two stack systems</vt:lpstr>
      <vt:lpstr>2. Missed visits patients identification through SIMPLE app</vt:lpstr>
      <vt:lpstr>3. Line list of missed visits </vt:lpstr>
      <vt:lpstr>Line lists of missed visits patients by staff nurses </vt:lpstr>
      <vt:lpstr>Sample line list maintained at one Sub centre </vt:lpstr>
      <vt:lpstr>Strategies for retrieval</vt:lpstr>
      <vt:lpstr>Key strategies for retrieval of missed visits/loss to follow up </vt:lpstr>
      <vt:lpstr>1. Phone calls by staff nurses </vt:lpstr>
      <vt:lpstr>2. Involvement of ANMs and ASHAs in retrieval</vt:lpstr>
      <vt:lpstr>3. Phone calls by Senior Treatment Supervisors (STS)</vt:lpstr>
      <vt:lpstr>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Chenji, Dr Sravan Kumar</dc:creator>
  <cp:lastModifiedBy>Prabhdeep Kaur</cp:lastModifiedBy>
  <cp:revision>32</cp:revision>
  <dcterms:created xsi:type="dcterms:W3CDTF">2019-09-21T03:23:40Z</dcterms:created>
  <dcterms:modified xsi:type="dcterms:W3CDTF">2019-11-15T05:58:35Z</dcterms:modified>
</cp:coreProperties>
</file>